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57" r:id="rId4"/>
    <p:sldId id="258" r:id="rId5"/>
    <p:sldId id="261" r:id="rId6"/>
    <p:sldId id="264" r:id="rId7"/>
    <p:sldId id="267" r:id="rId8"/>
    <p:sldId id="260" r:id="rId9"/>
    <p:sldId id="25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9FF801-A465-CED1-8C79-71CB8D441643}" v="92" dt="2025-10-14T18:10:48.440"/>
    <p1510:client id="{B220B128-2890-554A-A078-8C8DAF02EE3D}" v="1343" dt="2025-10-15T00:31:43.051"/>
    <p1510:client id="{B9084FA8-2F8B-9E25-9048-1D28180C89BA}" v="2" dt="2025-10-15T14:50:49.024"/>
    <p1510:client id="{E7AC3A5C-147D-9A21-260D-827712F72518}" v="25" dt="2025-10-15T15:14:37.7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scilla Chen" userId="S::jc253@calvin.edu::5ac9affa-7bd9-49a8-891a-804574cf2e9a" providerId="AD" clId="Web-{DA563A7A-C547-14E9-252D-206A267BA4C4}"/>
    <pc:docChg chg="addSld modSld">
      <pc:chgData name="Priscilla Chen" userId="S::jc253@calvin.edu::5ac9affa-7bd9-49a8-891a-804574cf2e9a" providerId="AD" clId="Web-{DA563A7A-C547-14E9-252D-206A267BA4C4}" dt="2025-10-08T19:21:52.791" v="224" actId="20577"/>
      <pc:docMkLst>
        <pc:docMk/>
      </pc:docMkLst>
      <pc:sldChg chg="modSp">
        <pc:chgData name="Priscilla Chen" userId="S::jc253@calvin.edu::5ac9affa-7bd9-49a8-891a-804574cf2e9a" providerId="AD" clId="Web-{DA563A7A-C547-14E9-252D-206A267BA4C4}" dt="2025-10-08T19:19:33.400" v="55" actId="20577"/>
        <pc:sldMkLst>
          <pc:docMk/>
          <pc:sldMk cId="2694289582" sldId="257"/>
        </pc:sldMkLst>
        <pc:spChg chg="mod">
          <ac:chgData name="Priscilla Chen" userId="S::jc253@calvin.edu::5ac9affa-7bd9-49a8-891a-804574cf2e9a" providerId="AD" clId="Web-{DA563A7A-C547-14E9-252D-206A267BA4C4}" dt="2025-10-08T19:19:33.400" v="55" actId="20577"/>
          <ac:spMkLst>
            <pc:docMk/>
            <pc:sldMk cId="2694289582" sldId="257"/>
            <ac:spMk id="2" creationId="{20A004B1-65E1-DE40-4BD9-CB658D6A9F94}"/>
          </ac:spMkLst>
        </pc:spChg>
      </pc:sldChg>
      <pc:sldChg chg="modSp new">
        <pc:chgData name="Priscilla Chen" userId="S::jc253@calvin.edu::5ac9affa-7bd9-49a8-891a-804574cf2e9a" providerId="AD" clId="Web-{DA563A7A-C547-14E9-252D-206A267BA4C4}" dt="2025-10-08T19:19:20.603" v="44" actId="20577"/>
        <pc:sldMkLst>
          <pc:docMk/>
          <pc:sldMk cId="280552742" sldId="258"/>
        </pc:sldMkLst>
        <pc:spChg chg="mod">
          <ac:chgData name="Priscilla Chen" userId="S::jc253@calvin.edu::5ac9affa-7bd9-49a8-891a-804574cf2e9a" providerId="AD" clId="Web-{DA563A7A-C547-14E9-252D-206A267BA4C4}" dt="2025-10-08T19:19:20.603" v="44" actId="20577"/>
          <ac:spMkLst>
            <pc:docMk/>
            <pc:sldMk cId="280552742" sldId="258"/>
            <ac:spMk id="2" creationId="{2CD07E57-65BB-BC7C-0288-C9F66F0496DC}"/>
          </ac:spMkLst>
        </pc:spChg>
      </pc:sldChg>
      <pc:sldChg chg="modSp new">
        <pc:chgData name="Priscilla Chen" userId="S::jc253@calvin.edu::5ac9affa-7bd9-49a8-891a-804574cf2e9a" providerId="AD" clId="Web-{DA563A7A-C547-14E9-252D-206A267BA4C4}" dt="2025-10-08T19:21:52.791" v="224" actId="20577"/>
        <pc:sldMkLst>
          <pc:docMk/>
          <pc:sldMk cId="1892579198" sldId="259"/>
        </pc:sldMkLst>
        <pc:spChg chg="mod">
          <ac:chgData name="Priscilla Chen" userId="S::jc253@calvin.edu::5ac9affa-7bd9-49a8-891a-804574cf2e9a" providerId="AD" clId="Web-{DA563A7A-C547-14E9-252D-206A267BA4C4}" dt="2025-10-08T19:21:52.791" v="224" actId="20577"/>
          <ac:spMkLst>
            <pc:docMk/>
            <pc:sldMk cId="1892579198" sldId="259"/>
            <ac:spMk id="2" creationId="{ADC7E947-CF77-E0E7-9D04-3FA09F81C10E}"/>
          </ac:spMkLst>
        </pc:spChg>
      </pc:sldChg>
      <pc:sldChg chg="modSp new">
        <pc:chgData name="Priscilla Chen" userId="S::jc253@calvin.edu::5ac9affa-7bd9-49a8-891a-804574cf2e9a" providerId="AD" clId="Web-{DA563A7A-C547-14E9-252D-206A267BA4C4}" dt="2025-10-08T19:19:48.228" v="81" actId="20577"/>
        <pc:sldMkLst>
          <pc:docMk/>
          <pc:sldMk cId="3107667684" sldId="260"/>
        </pc:sldMkLst>
        <pc:spChg chg="mod">
          <ac:chgData name="Priscilla Chen" userId="S::jc253@calvin.edu::5ac9affa-7bd9-49a8-891a-804574cf2e9a" providerId="AD" clId="Web-{DA563A7A-C547-14E9-252D-206A267BA4C4}" dt="2025-10-08T19:19:48.228" v="81" actId="20577"/>
          <ac:spMkLst>
            <pc:docMk/>
            <pc:sldMk cId="3107667684" sldId="260"/>
            <ac:spMk id="2" creationId="{5C071E7A-889F-3F44-0FB9-6649C44FC9C7}"/>
          </ac:spMkLst>
        </pc:spChg>
      </pc:sldChg>
      <pc:sldChg chg="modSp new">
        <pc:chgData name="Priscilla Chen" userId="S::jc253@calvin.edu::5ac9affa-7bd9-49a8-891a-804574cf2e9a" providerId="AD" clId="Web-{DA563A7A-C547-14E9-252D-206A267BA4C4}" dt="2025-10-08T19:20:12.712" v="119" actId="20577"/>
        <pc:sldMkLst>
          <pc:docMk/>
          <pc:sldMk cId="3933848605" sldId="261"/>
        </pc:sldMkLst>
        <pc:spChg chg="mod">
          <ac:chgData name="Priscilla Chen" userId="S::jc253@calvin.edu::5ac9affa-7bd9-49a8-891a-804574cf2e9a" providerId="AD" clId="Web-{DA563A7A-C547-14E9-252D-206A267BA4C4}" dt="2025-10-08T19:20:12.712" v="119" actId="20577"/>
          <ac:spMkLst>
            <pc:docMk/>
            <pc:sldMk cId="3933848605" sldId="261"/>
            <ac:spMk id="2" creationId="{B9ED7C44-D60C-71F5-801A-DD8EF3984E65}"/>
          </ac:spMkLst>
        </pc:spChg>
      </pc:sldChg>
      <pc:sldChg chg="modSp new">
        <pc:chgData name="Priscilla Chen" userId="S::jc253@calvin.edu::5ac9affa-7bd9-49a8-891a-804574cf2e9a" providerId="AD" clId="Web-{DA563A7A-C547-14E9-252D-206A267BA4C4}" dt="2025-10-08T19:21:01.150" v="175" actId="20577"/>
        <pc:sldMkLst>
          <pc:docMk/>
          <pc:sldMk cId="3532990785" sldId="264"/>
        </pc:sldMkLst>
        <pc:spChg chg="mod">
          <ac:chgData name="Priscilla Chen" userId="S::jc253@calvin.edu::5ac9affa-7bd9-49a8-891a-804574cf2e9a" providerId="AD" clId="Web-{DA563A7A-C547-14E9-252D-206A267BA4C4}" dt="2025-10-08T19:21:01.150" v="175" actId="20577"/>
          <ac:spMkLst>
            <pc:docMk/>
            <pc:sldMk cId="3532990785" sldId="264"/>
            <ac:spMk id="2" creationId="{CEE51636-1B1A-23E3-05A0-24C8ED6B9A20}"/>
          </ac:spMkLst>
        </pc:spChg>
      </pc:sldChg>
      <pc:sldChg chg="new">
        <pc:chgData name="Priscilla Chen" userId="S::jc253@calvin.edu::5ac9affa-7bd9-49a8-891a-804574cf2e9a" providerId="AD" clId="Web-{DA563A7A-C547-14E9-252D-206A267BA4C4}" dt="2025-10-08T19:21:39.213" v="211"/>
        <pc:sldMkLst>
          <pc:docMk/>
          <pc:sldMk cId="265428999" sldId="266"/>
        </pc:sldMkLst>
      </pc:sldChg>
    </pc:docChg>
  </pc:docChgLst>
  <pc:docChgLst>
    <pc:chgData name="Priscilla Chen" userId="S::jc253@calvin.edu::5ac9affa-7bd9-49a8-891a-804574cf2e9a" providerId="AD" clId="Web-{829FF801-A465-CED1-8C79-71CB8D441643}"/>
    <pc:docChg chg="modSld">
      <pc:chgData name="Priscilla Chen" userId="S::jc253@calvin.edu::5ac9affa-7bd9-49a8-891a-804574cf2e9a" providerId="AD" clId="Web-{829FF801-A465-CED1-8C79-71CB8D441643}" dt="2025-10-14T18:10:48.440" v="83" actId="1076"/>
      <pc:docMkLst>
        <pc:docMk/>
      </pc:docMkLst>
      <pc:sldChg chg="addSp delSp modSp mod setBg delAnim">
        <pc:chgData name="Priscilla Chen" userId="S::jc253@calvin.edu::5ac9affa-7bd9-49a8-891a-804574cf2e9a" providerId="AD" clId="Web-{829FF801-A465-CED1-8C79-71CB8D441643}" dt="2025-10-14T18:10:48.440" v="83" actId="1076"/>
        <pc:sldMkLst>
          <pc:docMk/>
          <pc:sldMk cId="3532990785" sldId="264"/>
        </pc:sldMkLst>
        <pc:spChg chg="mod">
          <ac:chgData name="Priscilla Chen" userId="S::jc253@calvin.edu::5ac9affa-7bd9-49a8-891a-804574cf2e9a" providerId="AD" clId="Web-{829FF801-A465-CED1-8C79-71CB8D441643}" dt="2025-10-14T18:09:55.939" v="72"/>
          <ac:spMkLst>
            <pc:docMk/>
            <pc:sldMk cId="3532990785" sldId="264"/>
            <ac:spMk id="2" creationId="{CEE51636-1B1A-23E3-05A0-24C8ED6B9A20}"/>
          </ac:spMkLst>
        </pc:spChg>
        <pc:spChg chg="mod">
          <ac:chgData name="Priscilla Chen" userId="S::jc253@calvin.edu::5ac9affa-7bd9-49a8-891a-804574cf2e9a" providerId="AD" clId="Web-{829FF801-A465-CED1-8C79-71CB8D441643}" dt="2025-10-14T18:10:39.206" v="82" actId="14100"/>
          <ac:spMkLst>
            <pc:docMk/>
            <pc:sldMk cId="3532990785" sldId="264"/>
            <ac:spMk id="8" creationId="{E05857C5-0410-A90E-DB22-4C36869EAE54}"/>
          </ac:spMkLst>
        </pc:spChg>
        <pc:spChg chg="add del">
          <ac:chgData name="Priscilla Chen" userId="S::jc253@calvin.edu::5ac9affa-7bd9-49a8-891a-804574cf2e9a" providerId="AD" clId="Web-{829FF801-A465-CED1-8C79-71CB8D441643}" dt="2025-10-14T18:09:55.939" v="72"/>
          <ac:spMkLst>
            <pc:docMk/>
            <pc:sldMk cId="3532990785" sldId="264"/>
            <ac:spMk id="13" creationId="{B712E947-0734-45F9-9C4F-41114EC3A33E}"/>
          </ac:spMkLst>
        </pc:spChg>
        <pc:spChg chg="add del">
          <ac:chgData name="Priscilla Chen" userId="S::jc253@calvin.edu::5ac9affa-7bd9-49a8-891a-804574cf2e9a" providerId="AD" clId="Web-{829FF801-A465-CED1-8C79-71CB8D441643}" dt="2025-10-14T18:09:55.939" v="72"/>
          <ac:spMkLst>
            <pc:docMk/>
            <pc:sldMk cId="3532990785" sldId="264"/>
            <ac:spMk id="15" creationId="{4C6B5652-C661-4C58-B937-F0F490F7FCB2}"/>
          </ac:spMkLst>
        </pc:spChg>
        <pc:spChg chg="add del">
          <ac:chgData name="Priscilla Chen" userId="S::jc253@calvin.edu::5ac9affa-7bd9-49a8-891a-804574cf2e9a" providerId="AD" clId="Web-{829FF801-A465-CED1-8C79-71CB8D441643}" dt="2025-10-14T18:09:55.939" v="72"/>
          <ac:spMkLst>
            <pc:docMk/>
            <pc:sldMk cId="3532990785" sldId="264"/>
            <ac:spMk id="17" creationId="{0B936867-6407-43FB-9DE6-1B0879D0CB31}"/>
          </ac:spMkLst>
        </pc:spChg>
        <pc:spChg chg="add del">
          <ac:chgData name="Priscilla Chen" userId="S::jc253@calvin.edu::5ac9affa-7bd9-49a8-891a-804574cf2e9a" providerId="AD" clId="Web-{829FF801-A465-CED1-8C79-71CB8D441643}" dt="2025-10-14T18:09:55.939" v="72"/>
          <ac:spMkLst>
            <pc:docMk/>
            <pc:sldMk cId="3532990785" sldId="264"/>
            <ac:spMk id="19" creationId="{ACD0B258-678B-4A8C-894F-848AF24A1922}"/>
          </ac:spMkLst>
        </pc:spChg>
        <pc:spChg chg="add del">
          <ac:chgData name="Priscilla Chen" userId="S::jc253@calvin.edu::5ac9affa-7bd9-49a8-891a-804574cf2e9a" providerId="AD" clId="Web-{829FF801-A465-CED1-8C79-71CB8D441643}" dt="2025-10-14T18:09:55.939" v="72"/>
          <ac:spMkLst>
            <pc:docMk/>
            <pc:sldMk cId="3532990785" sldId="264"/>
            <ac:spMk id="21" creationId="{C8D58395-74AF-401A-AF2F-76B6FCF71DFE}"/>
          </ac:spMkLst>
        </pc:spChg>
        <pc:spChg chg="add del">
          <ac:chgData name="Priscilla Chen" userId="S::jc253@calvin.edu::5ac9affa-7bd9-49a8-891a-804574cf2e9a" providerId="AD" clId="Web-{829FF801-A465-CED1-8C79-71CB8D441643}" dt="2025-10-14T18:09:55.939" v="72"/>
          <ac:spMkLst>
            <pc:docMk/>
            <pc:sldMk cId="3532990785" sldId="264"/>
            <ac:spMk id="23" creationId="{2F003F3F-F118-41D2-AA3F-74DB0D1970BB}"/>
          </ac:spMkLst>
        </pc:spChg>
        <pc:picChg chg="add mod">
          <ac:chgData name="Priscilla Chen" userId="S::jc253@calvin.edu::5ac9affa-7bd9-49a8-891a-804574cf2e9a" providerId="AD" clId="Web-{829FF801-A465-CED1-8C79-71CB8D441643}" dt="2025-10-14T18:10:48.440" v="83" actId="1076"/>
          <ac:picMkLst>
            <pc:docMk/>
            <pc:sldMk cId="3532990785" sldId="264"/>
            <ac:picMk id="3" creationId="{95B81333-2D59-995B-EBD3-F8E020C5836F}"/>
          </ac:picMkLst>
        </pc:picChg>
        <pc:picChg chg="add mod">
          <ac:chgData name="Priscilla Chen" userId="S::jc253@calvin.edu::5ac9affa-7bd9-49a8-891a-804574cf2e9a" providerId="AD" clId="Web-{829FF801-A465-CED1-8C79-71CB8D441643}" dt="2025-10-14T18:10:19.690" v="79" actId="14100"/>
          <ac:picMkLst>
            <pc:docMk/>
            <pc:sldMk cId="3532990785" sldId="264"/>
            <ac:picMk id="4" creationId="{21284A44-95A3-B589-6B04-1902F1D8D35A}"/>
          </ac:picMkLst>
        </pc:picChg>
        <pc:picChg chg="del">
          <ac:chgData name="Priscilla Chen" userId="S::jc253@calvin.edu::5ac9affa-7bd9-49a8-891a-804574cf2e9a" providerId="AD" clId="Web-{829FF801-A465-CED1-8C79-71CB8D441643}" dt="2025-10-14T18:02:52.102" v="0"/>
          <ac:picMkLst>
            <pc:docMk/>
            <pc:sldMk cId="3532990785" sldId="264"/>
            <ac:picMk id="9" creationId="{11294558-F708-3F1B-DAD6-BF93BDB6D350}"/>
          </ac:picMkLst>
        </pc:picChg>
      </pc:sldChg>
    </pc:docChg>
  </pc:docChgLst>
  <pc:docChgLst>
    <pc:chgData name="Priscilla Chen" userId="S::jc253@calvin.edu::5ac9affa-7bd9-49a8-891a-804574cf2e9a" providerId="AD" clId="Web-{E7AC3A5C-147D-9A21-260D-827712F72518}"/>
    <pc:docChg chg="modSld">
      <pc:chgData name="Priscilla Chen" userId="S::jc253@calvin.edu::5ac9affa-7bd9-49a8-891a-804574cf2e9a" providerId="AD" clId="Web-{E7AC3A5C-147D-9A21-260D-827712F72518}" dt="2025-10-15T15:14:37.702" v="24" actId="20577"/>
      <pc:docMkLst>
        <pc:docMk/>
      </pc:docMkLst>
      <pc:sldChg chg="modSp">
        <pc:chgData name="Priscilla Chen" userId="S::jc253@calvin.edu::5ac9affa-7bd9-49a8-891a-804574cf2e9a" providerId="AD" clId="Web-{E7AC3A5C-147D-9A21-260D-827712F72518}" dt="2025-10-15T15:14:37.702" v="24" actId="20577"/>
        <pc:sldMkLst>
          <pc:docMk/>
          <pc:sldMk cId="3933848605" sldId="261"/>
        </pc:sldMkLst>
        <pc:spChg chg="mod">
          <ac:chgData name="Priscilla Chen" userId="S::jc253@calvin.edu::5ac9affa-7bd9-49a8-891a-804574cf2e9a" providerId="AD" clId="Web-{E7AC3A5C-147D-9A21-260D-827712F72518}" dt="2025-10-15T15:14:37.702" v="24" actId="20577"/>
          <ac:spMkLst>
            <pc:docMk/>
            <pc:sldMk cId="3933848605" sldId="261"/>
            <ac:spMk id="3" creationId="{B9E6A49E-5DE7-1D25-CABD-40EB7C3E5911}"/>
          </ac:spMkLst>
        </pc:spChg>
      </pc:sldChg>
      <pc:sldChg chg="modSp">
        <pc:chgData name="Priscilla Chen" userId="S::jc253@calvin.edu::5ac9affa-7bd9-49a8-891a-804574cf2e9a" providerId="AD" clId="Web-{E7AC3A5C-147D-9A21-260D-827712F72518}" dt="2025-10-15T15:09:23.169" v="7" actId="14100"/>
        <pc:sldMkLst>
          <pc:docMk/>
          <pc:sldMk cId="265428999" sldId="266"/>
        </pc:sldMkLst>
        <pc:spChg chg="mod">
          <ac:chgData name="Priscilla Chen" userId="S::jc253@calvin.edu::5ac9affa-7bd9-49a8-891a-804574cf2e9a" providerId="AD" clId="Web-{E7AC3A5C-147D-9A21-260D-827712F72518}" dt="2025-10-15T15:08:48.059" v="0" actId="14100"/>
          <ac:spMkLst>
            <pc:docMk/>
            <pc:sldMk cId="265428999" sldId="266"/>
            <ac:spMk id="2" creationId="{38F6ADB0-1734-D6A8-7455-6194BB6AE6EC}"/>
          </ac:spMkLst>
        </pc:spChg>
        <pc:spChg chg="mod">
          <ac:chgData name="Priscilla Chen" userId="S::jc253@calvin.edu::5ac9affa-7bd9-49a8-891a-804574cf2e9a" providerId="AD" clId="Web-{E7AC3A5C-147D-9A21-260D-827712F72518}" dt="2025-10-15T15:09:05.888" v="4" actId="1076"/>
          <ac:spMkLst>
            <pc:docMk/>
            <pc:sldMk cId="265428999" sldId="266"/>
            <ac:spMk id="3" creationId="{98043545-1511-1FBF-A573-639B7280C866}"/>
          </ac:spMkLst>
        </pc:spChg>
        <pc:picChg chg="mod">
          <ac:chgData name="Priscilla Chen" userId="S::jc253@calvin.edu::5ac9affa-7bd9-49a8-891a-804574cf2e9a" providerId="AD" clId="Web-{E7AC3A5C-147D-9A21-260D-827712F72518}" dt="2025-10-15T15:09:08.028" v="5" actId="1076"/>
          <ac:picMkLst>
            <pc:docMk/>
            <pc:sldMk cId="265428999" sldId="266"/>
            <ac:picMk id="4" creationId="{7DFD29E7-F7AE-71E6-8AFB-9B4ED76A2387}"/>
          </ac:picMkLst>
        </pc:picChg>
        <pc:picChg chg="mod">
          <ac:chgData name="Priscilla Chen" userId="S::jc253@calvin.edu::5ac9affa-7bd9-49a8-891a-804574cf2e9a" providerId="AD" clId="Web-{E7AC3A5C-147D-9A21-260D-827712F72518}" dt="2025-10-15T15:09:12.528" v="6" actId="14100"/>
          <ac:picMkLst>
            <pc:docMk/>
            <pc:sldMk cId="265428999" sldId="266"/>
            <ac:picMk id="5" creationId="{659DC05A-FBC2-6605-AE4C-DDC72F726DC2}"/>
          </ac:picMkLst>
        </pc:picChg>
        <pc:picChg chg="mod">
          <ac:chgData name="Priscilla Chen" userId="S::jc253@calvin.edu::5ac9affa-7bd9-49a8-891a-804574cf2e9a" providerId="AD" clId="Web-{E7AC3A5C-147D-9A21-260D-827712F72518}" dt="2025-10-15T15:09:23.169" v="7" actId="14100"/>
          <ac:picMkLst>
            <pc:docMk/>
            <pc:sldMk cId="265428999" sldId="266"/>
            <ac:picMk id="6" creationId="{912962D0-A934-637D-1928-94C71254B292}"/>
          </ac:picMkLst>
        </pc:picChg>
      </pc:sldChg>
    </pc:docChg>
  </pc:docChgLst>
  <pc:docChgLst>
    <pc:chgData name="Kofi Nyarko" userId="S::kbn3@calvin.edu::3be5b9a4-13e9-4fbe-a65a-6c612180e1d5" providerId="AD" clId="Web-{10682841-A721-E89B-F9CD-0CCCACB10FED}"/>
    <pc:docChg chg="modSld">
      <pc:chgData name="Kofi Nyarko" userId="S::kbn3@calvin.edu::3be5b9a4-13e9-4fbe-a65a-6c612180e1d5" providerId="AD" clId="Web-{10682841-A721-E89B-F9CD-0CCCACB10FED}" dt="2025-10-13T22:02:01.562" v="108" actId="20577"/>
      <pc:docMkLst>
        <pc:docMk/>
      </pc:docMkLst>
      <pc:sldChg chg="modSp">
        <pc:chgData name="Kofi Nyarko" userId="S::kbn3@calvin.edu::3be5b9a4-13e9-4fbe-a65a-6c612180e1d5" providerId="AD" clId="Web-{10682841-A721-E89B-F9CD-0CCCACB10FED}" dt="2025-10-13T21:58:00.372" v="60" actId="20577"/>
        <pc:sldMkLst>
          <pc:docMk/>
          <pc:sldMk cId="2694289582" sldId="257"/>
        </pc:sldMkLst>
        <pc:spChg chg="mod">
          <ac:chgData name="Kofi Nyarko" userId="S::kbn3@calvin.edu::3be5b9a4-13e9-4fbe-a65a-6c612180e1d5" providerId="AD" clId="Web-{10682841-A721-E89B-F9CD-0CCCACB10FED}" dt="2025-10-13T21:58:00.372" v="60" actId="20577"/>
          <ac:spMkLst>
            <pc:docMk/>
            <pc:sldMk cId="2694289582" sldId="257"/>
            <ac:spMk id="3" creationId="{E943AF8D-BBEE-39A7-066D-95F353C2B08D}"/>
          </ac:spMkLst>
        </pc:spChg>
      </pc:sldChg>
      <pc:sldChg chg="addSp delSp modSp">
        <pc:chgData name="Kofi Nyarko" userId="S::kbn3@calvin.edu::3be5b9a4-13e9-4fbe-a65a-6c612180e1d5" providerId="AD" clId="Web-{10682841-A721-E89B-F9CD-0CCCACB10FED}" dt="2025-10-13T22:02:01.562" v="108" actId="20577"/>
        <pc:sldMkLst>
          <pc:docMk/>
          <pc:sldMk cId="3107667684" sldId="260"/>
        </pc:sldMkLst>
        <pc:spChg chg="mod">
          <ac:chgData name="Kofi Nyarko" userId="S::kbn3@calvin.edu::3be5b9a4-13e9-4fbe-a65a-6c612180e1d5" providerId="AD" clId="Web-{10682841-A721-E89B-F9CD-0CCCACB10FED}" dt="2025-10-13T22:02:01.562" v="108" actId="20577"/>
          <ac:spMkLst>
            <pc:docMk/>
            <pc:sldMk cId="3107667684" sldId="260"/>
            <ac:spMk id="3" creationId="{F1D4295B-0907-DAD8-3FAC-20495AC037DA}"/>
          </ac:spMkLst>
        </pc:spChg>
      </pc:sldChg>
    </pc:docChg>
  </pc:docChgLst>
  <pc:docChgLst>
    <pc:chgData name="Priscilla Chen" userId="S::jc253@calvin.edu::5ac9affa-7bd9-49a8-891a-804574cf2e9a" providerId="AD" clId="Web-{F693A83A-E99C-F7CB-D0DE-0B762C1C84CB}"/>
    <pc:docChg chg="modSld">
      <pc:chgData name="Priscilla Chen" userId="S::jc253@calvin.edu::5ac9affa-7bd9-49a8-891a-804574cf2e9a" providerId="AD" clId="Web-{F693A83A-E99C-F7CB-D0DE-0B762C1C84CB}" dt="2025-10-08T19:16:32.839" v="0"/>
      <pc:docMkLst>
        <pc:docMk/>
      </pc:docMkLst>
      <pc:sldChg chg="addSp modSp mod setBg">
        <pc:chgData name="Priscilla Chen" userId="S::jc253@calvin.edu::5ac9affa-7bd9-49a8-891a-804574cf2e9a" providerId="AD" clId="Web-{F693A83A-E99C-F7CB-D0DE-0B762C1C84CB}" dt="2025-10-08T19:16:32.839" v="0"/>
        <pc:sldMkLst>
          <pc:docMk/>
          <pc:sldMk cId="109857222" sldId="256"/>
        </pc:sldMkLst>
        <pc:spChg chg="mod">
          <ac:chgData name="Priscilla Chen" userId="S::jc253@calvin.edu::5ac9affa-7bd9-49a8-891a-804574cf2e9a" providerId="AD" clId="Web-{F693A83A-E99C-F7CB-D0DE-0B762C1C84CB}" dt="2025-10-08T19:16:32.839" v="0"/>
          <ac:spMkLst>
            <pc:docMk/>
            <pc:sldMk cId="109857222" sldId="256"/>
            <ac:spMk id="2" creationId="{00000000-0000-0000-0000-000000000000}"/>
          </ac:spMkLst>
        </pc:spChg>
        <pc:spChg chg="mod">
          <ac:chgData name="Priscilla Chen" userId="S::jc253@calvin.edu::5ac9affa-7bd9-49a8-891a-804574cf2e9a" providerId="AD" clId="Web-{F693A83A-E99C-F7CB-D0DE-0B762C1C84CB}" dt="2025-10-08T19:16:32.839" v="0"/>
          <ac:spMkLst>
            <pc:docMk/>
            <pc:sldMk cId="109857222" sldId="256"/>
            <ac:spMk id="3" creationId="{00000000-0000-0000-0000-000000000000}"/>
          </ac:spMkLst>
        </pc:spChg>
        <pc:spChg chg="add">
          <ac:chgData name="Priscilla Chen" userId="S::jc253@calvin.edu::5ac9affa-7bd9-49a8-891a-804574cf2e9a" providerId="AD" clId="Web-{F693A83A-E99C-F7CB-D0DE-0B762C1C84CB}" dt="2025-10-08T19:16:32.839" v="0"/>
          <ac:spMkLst>
            <pc:docMk/>
            <pc:sldMk cId="109857222" sldId="256"/>
            <ac:spMk id="10" creationId="{A3363022-C969-41E9-8EB2-E4C94908C1FA}"/>
          </ac:spMkLst>
        </pc:spChg>
        <pc:spChg chg="add">
          <ac:chgData name="Priscilla Chen" userId="S::jc253@calvin.edu::5ac9affa-7bd9-49a8-891a-804574cf2e9a" providerId="AD" clId="Web-{F693A83A-E99C-F7CB-D0DE-0B762C1C84CB}" dt="2025-10-08T19:16:32.839" v="0"/>
          <ac:spMkLst>
            <pc:docMk/>
            <pc:sldMk cId="109857222" sldId="256"/>
            <ac:spMk id="12" creationId="{8D1AD6B3-BE88-4CEB-BA17-790657CC4729}"/>
          </ac:spMkLst>
        </pc:spChg>
        <pc:grpChg chg="add">
          <ac:chgData name="Priscilla Chen" userId="S::jc253@calvin.edu::5ac9affa-7bd9-49a8-891a-804574cf2e9a" providerId="AD" clId="Web-{F693A83A-E99C-F7CB-D0DE-0B762C1C84CB}" dt="2025-10-08T19:16:32.839" v="0"/>
          <ac:grpSpMkLst>
            <pc:docMk/>
            <pc:sldMk cId="109857222" sldId="256"/>
            <ac:grpSpMk id="14" creationId="{89D1390B-7E13-4B4F-9CB2-391063412E54}"/>
          </ac:grpSpMkLst>
        </pc:grpChg>
        <pc:picChg chg="add">
          <ac:chgData name="Priscilla Chen" userId="S::jc253@calvin.edu::5ac9affa-7bd9-49a8-891a-804574cf2e9a" providerId="AD" clId="Web-{F693A83A-E99C-F7CB-D0DE-0B762C1C84CB}" dt="2025-10-08T19:16:32.839" v="0"/>
          <ac:picMkLst>
            <pc:docMk/>
            <pc:sldMk cId="109857222" sldId="256"/>
            <ac:picMk id="7" creationId="{4332B190-D254-0AB5-693B-ACE77E388B01}"/>
          </ac:picMkLst>
        </pc:picChg>
      </pc:sldChg>
    </pc:docChg>
  </pc:docChgLst>
  <pc:docChgLst>
    <pc:chgData name="Priscilla Chen" userId="S::jc253@calvin.edu::5ac9affa-7bd9-49a8-891a-804574cf2e9a" providerId="AD" clId="Web-{A794B29F-2C45-74CE-E5FE-709A8CCB9070}"/>
    <pc:docChg chg="delSld modSld sldOrd">
      <pc:chgData name="Priscilla Chen" userId="S::jc253@calvin.edu::5ac9affa-7bd9-49a8-891a-804574cf2e9a" providerId="AD" clId="Web-{A794B29F-2C45-74CE-E5FE-709A8CCB9070}" dt="2025-10-13T23:15:06.540" v="490" actId="20577"/>
      <pc:docMkLst>
        <pc:docMk/>
      </pc:docMkLst>
      <pc:sldChg chg="modSp">
        <pc:chgData name="Priscilla Chen" userId="S::jc253@calvin.edu::5ac9affa-7bd9-49a8-891a-804574cf2e9a" providerId="AD" clId="Web-{A794B29F-2C45-74CE-E5FE-709A8CCB9070}" dt="2025-10-13T23:10:21.633" v="401" actId="20577"/>
        <pc:sldMkLst>
          <pc:docMk/>
          <pc:sldMk cId="2694289582" sldId="257"/>
        </pc:sldMkLst>
        <pc:spChg chg="mod">
          <ac:chgData name="Priscilla Chen" userId="S::jc253@calvin.edu::5ac9affa-7bd9-49a8-891a-804574cf2e9a" providerId="AD" clId="Web-{A794B29F-2C45-74CE-E5FE-709A8CCB9070}" dt="2025-10-13T23:10:21.633" v="401" actId="20577"/>
          <ac:spMkLst>
            <pc:docMk/>
            <pc:sldMk cId="2694289582" sldId="257"/>
            <ac:spMk id="3" creationId="{E943AF8D-BBEE-39A7-066D-95F353C2B08D}"/>
          </ac:spMkLst>
        </pc:spChg>
      </pc:sldChg>
      <pc:sldChg chg="modSp">
        <pc:chgData name="Priscilla Chen" userId="S::jc253@calvin.edu::5ac9affa-7bd9-49a8-891a-804574cf2e9a" providerId="AD" clId="Web-{A794B29F-2C45-74CE-E5FE-709A8CCB9070}" dt="2025-10-13T22:33:16.615" v="113" actId="1076"/>
        <pc:sldMkLst>
          <pc:docMk/>
          <pc:sldMk cId="280552742" sldId="258"/>
        </pc:sldMkLst>
        <pc:spChg chg="mod">
          <ac:chgData name="Priscilla Chen" userId="S::jc253@calvin.edu::5ac9affa-7bd9-49a8-891a-804574cf2e9a" providerId="AD" clId="Web-{A794B29F-2C45-74CE-E5FE-709A8CCB9070}" dt="2025-10-13T22:32:59.037" v="110" actId="14100"/>
          <ac:spMkLst>
            <pc:docMk/>
            <pc:sldMk cId="280552742" sldId="258"/>
            <ac:spMk id="2" creationId="{2CD07E57-65BB-BC7C-0288-C9F66F0496DC}"/>
          </ac:spMkLst>
        </pc:spChg>
        <pc:picChg chg="mod">
          <ac:chgData name="Priscilla Chen" userId="S::jc253@calvin.edu::5ac9affa-7bd9-49a8-891a-804574cf2e9a" providerId="AD" clId="Web-{A794B29F-2C45-74CE-E5FE-709A8CCB9070}" dt="2025-10-13T22:33:09.053" v="111" actId="1076"/>
          <ac:picMkLst>
            <pc:docMk/>
            <pc:sldMk cId="280552742" sldId="258"/>
            <ac:picMk id="4" creationId="{BFFEA368-D103-4A11-8E24-4E7E0135328B}"/>
          </ac:picMkLst>
        </pc:picChg>
        <pc:picChg chg="mod">
          <ac:chgData name="Priscilla Chen" userId="S::jc253@calvin.edu::5ac9affa-7bd9-49a8-891a-804574cf2e9a" providerId="AD" clId="Web-{A794B29F-2C45-74CE-E5FE-709A8CCB9070}" dt="2025-10-13T22:33:12.256" v="112" actId="1076"/>
          <ac:picMkLst>
            <pc:docMk/>
            <pc:sldMk cId="280552742" sldId="258"/>
            <ac:picMk id="5" creationId="{6E01025B-F047-A50A-7435-6428698E4CDB}"/>
          </ac:picMkLst>
        </pc:picChg>
        <pc:picChg chg="mod">
          <ac:chgData name="Priscilla Chen" userId="S::jc253@calvin.edu::5ac9affa-7bd9-49a8-891a-804574cf2e9a" providerId="AD" clId="Web-{A794B29F-2C45-74CE-E5FE-709A8CCB9070}" dt="2025-10-13T22:33:16.615" v="113" actId="1076"/>
          <ac:picMkLst>
            <pc:docMk/>
            <pc:sldMk cId="280552742" sldId="258"/>
            <ac:picMk id="6" creationId="{B7604632-C1FF-348D-9438-F548AE37F3A5}"/>
          </ac:picMkLst>
        </pc:picChg>
      </pc:sldChg>
      <pc:sldChg chg="modSp">
        <pc:chgData name="Priscilla Chen" userId="S::jc253@calvin.edu::5ac9affa-7bd9-49a8-891a-804574cf2e9a" providerId="AD" clId="Web-{A794B29F-2C45-74CE-E5FE-709A8CCB9070}" dt="2025-10-13T22:45:32.518" v="158" actId="20577"/>
        <pc:sldMkLst>
          <pc:docMk/>
          <pc:sldMk cId="1892579198" sldId="259"/>
        </pc:sldMkLst>
        <pc:spChg chg="mod">
          <ac:chgData name="Priscilla Chen" userId="S::jc253@calvin.edu::5ac9affa-7bd9-49a8-891a-804574cf2e9a" providerId="AD" clId="Web-{A794B29F-2C45-74CE-E5FE-709A8CCB9070}" dt="2025-10-13T22:45:32.518" v="158" actId="20577"/>
          <ac:spMkLst>
            <pc:docMk/>
            <pc:sldMk cId="1892579198" sldId="259"/>
            <ac:spMk id="3" creationId="{2FCE12DC-2943-219F-A07C-4EBF60EF0925}"/>
          </ac:spMkLst>
        </pc:spChg>
      </pc:sldChg>
      <pc:sldChg chg="modSp ord">
        <pc:chgData name="Priscilla Chen" userId="S::jc253@calvin.edu::5ac9affa-7bd9-49a8-891a-804574cf2e9a" providerId="AD" clId="Web-{A794B29F-2C45-74CE-E5FE-709A8CCB9070}" dt="2025-10-13T22:30:42.563" v="69"/>
        <pc:sldMkLst>
          <pc:docMk/>
          <pc:sldMk cId="3107667684" sldId="260"/>
        </pc:sldMkLst>
        <pc:spChg chg="mod">
          <ac:chgData name="Priscilla Chen" userId="S::jc253@calvin.edu::5ac9affa-7bd9-49a8-891a-804574cf2e9a" providerId="AD" clId="Web-{A794B29F-2C45-74CE-E5FE-709A8CCB9070}" dt="2025-10-13T22:29:54.358" v="68" actId="1076"/>
          <ac:spMkLst>
            <pc:docMk/>
            <pc:sldMk cId="3107667684" sldId="260"/>
            <ac:spMk id="2" creationId="{5C071E7A-889F-3F44-0FB9-6649C44FC9C7}"/>
          </ac:spMkLst>
        </pc:spChg>
      </pc:sldChg>
      <pc:sldChg chg="modSp">
        <pc:chgData name="Priscilla Chen" userId="S::jc253@calvin.edu::5ac9affa-7bd9-49a8-891a-804574cf2e9a" providerId="AD" clId="Web-{A794B29F-2C45-74CE-E5FE-709A8CCB9070}" dt="2025-10-13T23:15:06.540" v="490" actId="20577"/>
        <pc:sldMkLst>
          <pc:docMk/>
          <pc:sldMk cId="3532990785" sldId="264"/>
        </pc:sldMkLst>
        <pc:spChg chg="mod">
          <ac:chgData name="Priscilla Chen" userId="S::jc253@calvin.edu::5ac9affa-7bd9-49a8-891a-804574cf2e9a" providerId="AD" clId="Web-{A794B29F-2C45-74CE-E5FE-709A8CCB9070}" dt="2025-10-13T23:10:48.149" v="413" actId="14100"/>
          <ac:spMkLst>
            <pc:docMk/>
            <pc:sldMk cId="3532990785" sldId="264"/>
            <ac:spMk id="2" creationId="{CEE51636-1B1A-23E3-05A0-24C8ED6B9A20}"/>
          </ac:spMkLst>
        </pc:spChg>
        <pc:spChg chg="mod">
          <ac:chgData name="Priscilla Chen" userId="S::jc253@calvin.edu::5ac9affa-7bd9-49a8-891a-804574cf2e9a" providerId="AD" clId="Web-{A794B29F-2C45-74CE-E5FE-709A8CCB9070}" dt="2025-10-13T23:15:06.540" v="490" actId="20577"/>
          <ac:spMkLst>
            <pc:docMk/>
            <pc:sldMk cId="3532990785" sldId="264"/>
            <ac:spMk id="8" creationId="{E05857C5-0410-A90E-DB22-4C36869EAE54}"/>
          </ac:spMkLst>
        </pc:spChg>
      </pc:sldChg>
      <pc:sldChg chg="modSp ord">
        <pc:chgData name="Priscilla Chen" userId="S::jc253@calvin.edu::5ac9affa-7bd9-49a8-891a-804574cf2e9a" providerId="AD" clId="Web-{A794B29F-2C45-74CE-E5FE-709A8CCB9070}" dt="2025-10-13T22:21:03.989" v="7" actId="20577"/>
        <pc:sldMkLst>
          <pc:docMk/>
          <pc:sldMk cId="265428999" sldId="266"/>
        </pc:sldMkLst>
        <pc:spChg chg="mod">
          <ac:chgData name="Priscilla Chen" userId="S::jc253@calvin.edu::5ac9affa-7bd9-49a8-891a-804574cf2e9a" providerId="AD" clId="Web-{A794B29F-2C45-74CE-E5FE-709A8CCB9070}" dt="2025-10-13T22:21:03.989" v="7" actId="20577"/>
          <ac:spMkLst>
            <pc:docMk/>
            <pc:sldMk cId="265428999" sldId="266"/>
            <ac:spMk id="2" creationId="{38F6ADB0-1734-D6A8-7455-6194BB6AE6EC}"/>
          </ac:spMkLst>
        </pc:spChg>
      </pc:sldChg>
    </pc:docChg>
  </pc:docChgLst>
  <pc:docChgLst>
    <pc:chgData name="Kofi Nyarko" userId="S::kbn3@calvin.edu::3be5b9a4-13e9-4fbe-a65a-6c612180e1d5" providerId="AD" clId="Web-{8449968B-C7CB-1109-BC55-00806A0CEDF3}"/>
    <pc:docChg chg="modSld">
      <pc:chgData name="Kofi Nyarko" userId="S::kbn3@calvin.edu::3be5b9a4-13e9-4fbe-a65a-6c612180e1d5" providerId="AD" clId="Web-{8449968B-C7CB-1109-BC55-00806A0CEDF3}" dt="2025-10-13T21:37:42.250" v="9" actId="20577"/>
      <pc:docMkLst>
        <pc:docMk/>
      </pc:docMkLst>
      <pc:sldChg chg="modSp">
        <pc:chgData name="Kofi Nyarko" userId="S::kbn3@calvin.edu::3be5b9a4-13e9-4fbe-a65a-6c612180e1d5" providerId="AD" clId="Web-{8449968B-C7CB-1109-BC55-00806A0CEDF3}" dt="2025-10-13T21:37:42.250" v="9" actId="20577"/>
        <pc:sldMkLst>
          <pc:docMk/>
          <pc:sldMk cId="2694289582" sldId="257"/>
        </pc:sldMkLst>
        <pc:spChg chg="mod">
          <ac:chgData name="Kofi Nyarko" userId="S::kbn3@calvin.edu::3be5b9a4-13e9-4fbe-a65a-6c612180e1d5" providerId="AD" clId="Web-{8449968B-C7CB-1109-BC55-00806A0CEDF3}" dt="2025-10-13T21:37:42.250" v="9" actId="20577"/>
          <ac:spMkLst>
            <pc:docMk/>
            <pc:sldMk cId="2694289582" sldId="257"/>
            <ac:spMk id="3" creationId="{E943AF8D-BBEE-39A7-066D-95F353C2B08D}"/>
          </ac:spMkLst>
        </pc:spChg>
      </pc:sldChg>
    </pc:docChg>
  </pc:docChgLst>
  <pc:docChgLst>
    <pc:chgData name="Priscilla Chen" userId="S::jc253@calvin.edu::5ac9affa-7bd9-49a8-891a-804574cf2e9a" providerId="AD" clId="Web-{B9084FA8-2F8B-9E25-9048-1D28180C89BA}"/>
    <pc:docChg chg="modSld">
      <pc:chgData name="Priscilla Chen" userId="S::jc253@calvin.edu::5ac9affa-7bd9-49a8-891a-804574cf2e9a" providerId="AD" clId="Web-{B9084FA8-2F8B-9E25-9048-1D28180C89BA}" dt="2025-10-15T14:50:49.024" v="1" actId="20577"/>
      <pc:docMkLst>
        <pc:docMk/>
      </pc:docMkLst>
      <pc:sldChg chg="modSp">
        <pc:chgData name="Priscilla Chen" userId="S::jc253@calvin.edu::5ac9affa-7bd9-49a8-891a-804574cf2e9a" providerId="AD" clId="Web-{B9084FA8-2F8B-9E25-9048-1D28180C89BA}" dt="2025-10-15T14:50:49.024" v="1" actId="20577"/>
        <pc:sldMkLst>
          <pc:docMk/>
          <pc:sldMk cId="3933848605" sldId="261"/>
        </pc:sldMkLst>
        <pc:spChg chg="mod">
          <ac:chgData name="Priscilla Chen" userId="S::jc253@calvin.edu::5ac9affa-7bd9-49a8-891a-804574cf2e9a" providerId="AD" clId="Web-{B9084FA8-2F8B-9E25-9048-1D28180C89BA}" dt="2025-10-15T14:50:49.024" v="1" actId="20577"/>
          <ac:spMkLst>
            <pc:docMk/>
            <pc:sldMk cId="3933848605" sldId="261"/>
            <ac:spMk id="3" creationId="{B9E6A49E-5DE7-1D25-CABD-40EB7C3E5911}"/>
          </ac:spMkLst>
        </pc:spChg>
      </pc:sldChg>
    </pc:docChg>
  </pc:docChgLst>
  <pc:docChgLst>
    <pc:chgData name="Priscilla Chen" userId="S::jc253@calvin.edu::5ac9affa-7bd9-49a8-891a-804574cf2e9a" providerId="AD" clId="Web-{61A5E858-1E6B-A1DD-3BF2-83969FA23CC3}"/>
    <pc:docChg chg="delSld modSld sldOrd">
      <pc:chgData name="Priscilla Chen" userId="S::jc253@calvin.edu::5ac9affa-7bd9-49a8-891a-804574cf2e9a" providerId="AD" clId="Web-{61A5E858-1E6B-A1DD-3BF2-83969FA23CC3}" dt="2025-10-11T02:19:56.800" v="733" actId="1076"/>
      <pc:docMkLst>
        <pc:docMk/>
      </pc:docMkLst>
      <pc:sldChg chg="modSp">
        <pc:chgData name="Priscilla Chen" userId="S::jc253@calvin.edu::5ac9affa-7bd9-49a8-891a-804574cf2e9a" providerId="AD" clId="Web-{61A5E858-1E6B-A1DD-3BF2-83969FA23CC3}" dt="2025-10-11T02:15:28.877" v="699" actId="14100"/>
        <pc:sldMkLst>
          <pc:docMk/>
          <pc:sldMk cId="1892579198" sldId="259"/>
        </pc:sldMkLst>
        <pc:spChg chg="mod">
          <ac:chgData name="Priscilla Chen" userId="S::jc253@calvin.edu::5ac9affa-7bd9-49a8-891a-804574cf2e9a" providerId="AD" clId="Web-{61A5E858-1E6B-A1DD-3BF2-83969FA23CC3}" dt="2025-10-11T02:15:28.877" v="699" actId="14100"/>
          <ac:spMkLst>
            <pc:docMk/>
            <pc:sldMk cId="1892579198" sldId="259"/>
            <ac:spMk id="3" creationId="{2FCE12DC-2943-219F-A07C-4EBF60EF0925}"/>
          </ac:spMkLst>
        </pc:spChg>
      </pc:sldChg>
      <pc:sldChg chg="addSp delSp modSp addAnim">
        <pc:chgData name="Priscilla Chen" userId="S::jc253@calvin.edu::5ac9affa-7bd9-49a8-891a-804574cf2e9a" providerId="AD" clId="Web-{61A5E858-1E6B-A1DD-3BF2-83969FA23CC3}" dt="2025-10-11T02:14:25.767" v="698" actId="20577"/>
        <pc:sldMkLst>
          <pc:docMk/>
          <pc:sldMk cId="3532990785" sldId="264"/>
        </pc:sldMkLst>
        <pc:spChg chg="mod">
          <ac:chgData name="Priscilla Chen" userId="S::jc253@calvin.edu::5ac9affa-7bd9-49a8-891a-804574cf2e9a" providerId="AD" clId="Web-{61A5E858-1E6B-A1DD-3BF2-83969FA23CC3}" dt="2025-10-11T02:11:28.516" v="639" actId="20577"/>
          <ac:spMkLst>
            <pc:docMk/>
            <pc:sldMk cId="3532990785" sldId="264"/>
            <ac:spMk id="2" creationId="{CEE51636-1B1A-23E3-05A0-24C8ED6B9A20}"/>
          </ac:spMkLst>
        </pc:spChg>
        <pc:spChg chg="add mod">
          <ac:chgData name="Priscilla Chen" userId="S::jc253@calvin.edu::5ac9affa-7bd9-49a8-891a-804574cf2e9a" providerId="AD" clId="Web-{61A5E858-1E6B-A1DD-3BF2-83969FA23CC3}" dt="2025-10-11T02:14:25.767" v="698" actId="20577"/>
          <ac:spMkLst>
            <pc:docMk/>
            <pc:sldMk cId="3532990785" sldId="264"/>
            <ac:spMk id="8" creationId="{E05857C5-0410-A90E-DB22-4C36869EAE54}"/>
          </ac:spMkLst>
        </pc:spChg>
      </pc:sldChg>
      <pc:sldChg chg="addSp modSp ord addAnim">
        <pc:chgData name="Priscilla Chen" userId="S::jc253@calvin.edu::5ac9affa-7bd9-49a8-891a-804574cf2e9a" providerId="AD" clId="Web-{61A5E858-1E6B-A1DD-3BF2-83969FA23CC3}" dt="2025-10-11T02:19:56.800" v="733" actId="1076"/>
        <pc:sldMkLst>
          <pc:docMk/>
          <pc:sldMk cId="265428999" sldId="266"/>
        </pc:sldMkLst>
        <pc:spChg chg="mod">
          <ac:chgData name="Priscilla Chen" userId="S::jc253@calvin.edu::5ac9affa-7bd9-49a8-891a-804574cf2e9a" providerId="AD" clId="Web-{61A5E858-1E6B-A1DD-3BF2-83969FA23CC3}" dt="2025-10-11T02:18:09.815" v="718" actId="1076"/>
          <ac:spMkLst>
            <pc:docMk/>
            <pc:sldMk cId="265428999" sldId="266"/>
            <ac:spMk id="2" creationId="{38F6ADB0-1734-D6A8-7455-6194BB6AE6EC}"/>
          </ac:spMkLst>
        </pc:spChg>
        <pc:picChg chg="add mod">
          <ac:chgData name="Priscilla Chen" userId="S::jc253@calvin.edu::5ac9affa-7bd9-49a8-891a-804574cf2e9a" providerId="AD" clId="Web-{61A5E858-1E6B-A1DD-3BF2-83969FA23CC3}" dt="2025-10-11T02:18:23.706" v="721" actId="1076"/>
          <ac:picMkLst>
            <pc:docMk/>
            <pc:sldMk cId="265428999" sldId="266"/>
            <ac:picMk id="4" creationId="{7DFD29E7-F7AE-71E6-8AFB-9B4ED76A2387}"/>
          </ac:picMkLst>
        </pc:picChg>
        <pc:picChg chg="add mod">
          <ac:chgData name="Priscilla Chen" userId="S::jc253@calvin.edu::5ac9affa-7bd9-49a8-891a-804574cf2e9a" providerId="AD" clId="Web-{61A5E858-1E6B-A1DD-3BF2-83969FA23CC3}" dt="2025-10-11T02:19:56.800" v="733" actId="1076"/>
          <ac:picMkLst>
            <pc:docMk/>
            <pc:sldMk cId="265428999" sldId="266"/>
            <ac:picMk id="5" creationId="{659DC05A-FBC2-6605-AE4C-DDC72F726DC2}"/>
          </ac:picMkLst>
        </pc:picChg>
        <pc:picChg chg="add mod">
          <ac:chgData name="Priscilla Chen" userId="S::jc253@calvin.edu::5ac9affa-7bd9-49a8-891a-804574cf2e9a" providerId="AD" clId="Web-{61A5E858-1E6B-A1DD-3BF2-83969FA23CC3}" dt="2025-10-11T02:19:53.441" v="732" actId="1076"/>
          <ac:picMkLst>
            <pc:docMk/>
            <pc:sldMk cId="265428999" sldId="266"/>
            <ac:picMk id="6" creationId="{912962D0-A934-637D-1928-94C71254B292}"/>
          </ac:picMkLst>
        </pc:picChg>
      </pc:sldChg>
    </pc:docChg>
  </pc:docChgLst>
  <pc:docChgLst>
    <pc:chgData name="Priscilla Chen" userId="S::jc253@calvin.edu::5ac9affa-7bd9-49a8-891a-804574cf2e9a" providerId="AD" clId="Web-{C3B502E6-E38D-2EB1-18AC-1240F3A27775}"/>
    <pc:docChg chg="addSld modSld">
      <pc:chgData name="Priscilla Chen" userId="S::jc253@calvin.edu::5ac9affa-7bd9-49a8-891a-804574cf2e9a" providerId="AD" clId="Web-{C3B502E6-E38D-2EB1-18AC-1240F3A27775}" dt="2025-10-08T15:23:27.583" v="23" actId="20577"/>
      <pc:docMkLst>
        <pc:docMk/>
      </pc:docMkLst>
      <pc:sldChg chg="modSp">
        <pc:chgData name="Priscilla Chen" userId="S::jc253@calvin.edu::5ac9affa-7bd9-49a8-891a-804574cf2e9a" providerId="AD" clId="Web-{C3B502E6-E38D-2EB1-18AC-1240F3A27775}" dt="2025-10-08T15:23:27.583" v="23" actId="20577"/>
        <pc:sldMkLst>
          <pc:docMk/>
          <pc:sldMk cId="109857222" sldId="256"/>
        </pc:sldMkLst>
        <pc:spChg chg="mod">
          <ac:chgData name="Priscilla Chen" userId="S::jc253@calvin.edu::5ac9affa-7bd9-49a8-891a-804574cf2e9a" providerId="AD" clId="Web-{C3B502E6-E38D-2EB1-18AC-1240F3A27775}" dt="2025-10-08T15:23:08.505" v="8" actId="20577"/>
          <ac:spMkLst>
            <pc:docMk/>
            <pc:sldMk cId="109857222" sldId="256"/>
            <ac:spMk id="2" creationId="{00000000-0000-0000-0000-000000000000}"/>
          </ac:spMkLst>
        </pc:spChg>
        <pc:spChg chg="mod">
          <ac:chgData name="Priscilla Chen" userId="S::jc253@calvin.edu::5ac9affa-7bd9-49a8-891a-804574cf2e9a" providerId="AD" clId="Web-{C3B502E6-E38D-2EB1-18AC-1240F3A27775}" dt="2025-10-08T15:23:27.583" v="23" actId="20577"/>
          <ac:spMkLst>
            <pc:docMk/>
            <pc:sldMk cId="109857222" sldId="256"/>
            <ac:spMk id="3" creationId="{00000000-0000-0000-0000-000000000000}"/>
          </ac:spMkLst>
        </pc:spChg>
      </pc:sldChg>
      <pc:sldChg chg="new">
        <pc:chgData name="Priscilla Chen" userId="S::jc253@calvin.edu::5ac9affa-7bd9-49a8-891a-804574cf2e9a" providerId="AD" clId="Web-{C3B502E6-E38D-2EB1-18AC-1240F3A27775}" dt="2025-10-08T15:23:10.770" v="9"/>
        <pc:sldMkLst>
          <pc:docMk/>
          <pc:sldMk cId="2694289582" sldId="257"/>
        </pc:sldMkLst>
      </pc:sldChg>
    </pc:docChg>
  </pc:docChgLst>
  <pc:docChgLst>
    <pc:chgData name="Maham Abrar" userId="0a683ac3-6a4c-4d3a-beaa-f1630a037321" providerId="ADAL" clId="{408193C4-D952-576C-9D0A-E38671F0F8F9}"/>
    <pc:docChg chg="undo custSel addSld delSld modSld sldOrd">
      <pc:chgData name="Maham Abrar" userId="0a683ac3-6a4c-4d3a-beaa-f1630a037321" providerId="ADAL" clId="{408193C4-D952-576C-9D0A-E38671F0F8F9}" dt="2025-10-15T13:52:11.767" v="2253" actId="20577"/>
      <pc:docMkLst>
        <pc:docMk/>
      </pc:docMkLst>
      <pc:sldChg chg="addSp delSp modSp mod setBg">
        <pc:chgData name="Maham Abrar" userId="0a683ac3-6a4c-4d3a-beaa-f1630a037321" providerId="ADAL" clId="{408193C4-D952-576C-9D0A-E38671F0F8F9}" dt="2025-10-13T21:32:23.416" v="18" actId="27614"/>
        <pc:sldMkLst>
          <pc:docMk/>
          <pc:sldMk cId="280552742" sldId="258"/>
        </pc:sldMkLst>
        <pc:spChg chg="mod">
          <ac:chgData name="Maham Abrar" userId="0a683ac3-6a4c-4d3a-beaa-f1630a037321" providerId="ADAL" clId="{408193C4-D952-576C-9D0A-E38671F0F8F9}" dt="2025-10-13T21:32:15.606" v="15" actId="26606"/>
          <ac:spMkLst>
            <pc:docMk/>
            <pc:sldMk cId="280552742" sldId="258"/>
            <ac:spMk id="2" creationId="{2CD07E57-65BB-BC7C-0288-C9F66F0496DC}"/>
          </ac:spMkLst>
        </pc:spChg>
        <pc:spChg chg="add">
          <ac:chgData name="Maham Abrar" userId="0a683ac3-6a4c-4d3a-beaa-f1630a037321" providerId="ADAL" clId="{408193C4-D952-576C-9D0A-E38671F0F8F9}" dt="2025-10-13T21:32:15.606" v="15" actId="26606"/>
          <ac:spMkLst>
            <pc:docMk/>
            <pc:sldMk cId="280552742" sldId="258"/>
            <ac:spMk id="21" creationId="{80FF5399-FA23-473F-85C9-264D3BE152BA}"/>
          </ac:spMkLst>
        </pc:spChg>
        <pc:spChg chg="add">
          <ac:chgData name="Maham Abrar" userId="0a683ac3-6a4c-4d3a-beaa-f1630a037321" providerId="ADAL" clId="{408193C4-D952-576C-9D0A-E38671F0F8F9}" dt="2025-10-13T21:32:15.606" v="15" actId="26606"/>
          <ac:spMkLst>
            <pc:docMk/>
            <pc:sldMk cId="280552742" sldId="258"/>
            <ac:spMk id="22" creationId="{C7131595-FDDB-7A19-5010-FB35011F3B56}"/>
          </ac:spMkLst>
        </pc:spChg>
        <pc:picChg chg="add mod ord">
          <ac:chgData name="Maham Abrar" userId="0a683ac3-6a4c-4d3a-beaa-f1630a037321" providerId="ADAL" clId="{408193C4-D952-576C-9D0A-E38671F0F8F9}" dt="2025-10-13T21:32:23.412" v="16" actId="27614"/>
          <ac:picMkLst>
            <pc:docMk/>
            <pc:sldMk cId="280552742" sldId="258"/>
            <ac:picMk id="4" creationId="{BFFEA368-D103-4A11-8E24-4E7E0135328B}"/>
          </ac:picMkLst>
        </pc:picChg>
        <pc:picChg chg="add mod">
          <ac:chgData name="Maham Abrar" userId="0a683ac3-6a4c-4d3a-beaa-f1630a037321" providerId="ADAL" clId="{408193C4-D952-576C-9D0A-E38671F0F8F9}" dt="2025-10-13T21:32:23.414" v="17" actId="27614"/>
          <ac:picMkLst>
            <pc:docMk/>
            <pc:sldMk cId="280552742" sldId="258"/>
            <ac:picMk id="5" creationId="{6E01025B-F047-A50A-7435-6428698E4CDB}"/>
          </ac:picMkLst>
        </pc:picChg>
        <pc:picChg chg="add mod">
          <ac:chgData name="Maham Abrar" userId="0a683ac3-6a4c-4d3a-beaa-f1630a037321" providerId="ADAL" clId="{408193C4-D952-576C-9D0A-E38671F0F8F9}" dt="2025-10-13T21:32:23.416" v="18" actId="27614"/>
          <ac:picMkLst>
            <pc:docMk/>
            <pc:sldMk cId="280552742" sldId="258"/>
            <ac:picMk id="6" creationId="{B7604632-C1FF-348D-9438-F548AE37F3A5}"/>
          </ac:picMkLst>
        </pc:picChg>
      </pc:sldChg>
      <pc:sldChg chg="modSp mod">
        <pc:chgData name="Maham Abrar" userId="0a683ac3-6a4c-4d3a-beaa-f1630a037321" providerId="ADAL" clId="{408193C4-D952-576C-9D0A-E38671F0F8F9}" dt="2025-10-15T13:52:11.767" v="2253" actId="20577"/>
        <pc:sldMkLst>
          <pc:docMk/>
          <pc:sldMk cId="1892579198" sldId="259"/>
        </pc:sldMkLst>
        <pc:spChg chg="mod">
          <ac:chgData name="Maham Abrar" userId="0a683ac3-6a4c-4d3a-beaa-f1630a037321" providerId="ADAL" clId="{408193C4-D952-576C-9D0A-E38671F0F8F9}" dt="2025-10-15T13:52:11.767" v="2253" actId="20577"/>
          <ac:spMkLst>
            <pc:docMk/>
            <pc:sldMk cId="1892579198" sldId="259"/>
            <ac:spMk id="3" creationId="{2FCE12DC-2943-219F-A07C-4EBF60EF0925}"/>
          </ac:spMkLst>
        </pc:spChg>
      </pc:sldChg>
      <pc:sldChg chg="modSp mod">
        <pc:chgData name="Maham Abrar" userId="0a683ac3-6a4c-4d3a-beaa-f1630a037321" providerId="ADAL" clId="{408193C4-D952-576C-9D0A-E38671F0F8F9}" dt="2025-10-14T16:11:12.062" v="1363" actId="1076"/>
        <pc:sldMkLst>
          <pc:docMk/>
          <pc:sldMk cId="3933848605" sldId="261"/>
        </pc:sldMkLst>
        <pc:spChg chg="mod">
          <ac:chgData name="Maham Abrar" userId="0a683ac3-6a4c-4d3a-beaa-f1630a037321" providerId="ADAL" clId="{408193C4-D952-576C-9D0A-E38671F0F8F9}" dt="2025-10-14T16:11:12.062" v="1363" actId="1076"/>
          <ac:spMkLst>
            <pc:docMk/>
            <pc:sldMk cId="3933848605" sldId="261"/>
            <ac:spMk id="3" creationId="{B9E6A49E-5DE7-1D25-CABD-40EB7C3E5911}"/>
          </ac:spMkLst>
        </pc:spChg>
      </pc:sldChg>
      <pc:sldChg chg="modSp del mod ord">
        <pc:chgData name="Maham Abrar" userId="0a683ac3-6a4c-4d3a-beaa-f1630a037321" providerId="ADAL" clId="{408193C4-D952-576C-9D0A-E38671F0F8F9}" dt="2025-10-15T00:23:28.972" v="2191" actId="2696"/>
        <pc:sldMkLst>
          <pc:docMk/>
          <pc:sldMk cId="758212190" sldId="262"/>
        </pc:sldMkLst>
      </pc:sldChg>
      <pc:sldChg chg="addSp delSp modSp add mod">
        <pc:chgData name="Maham Abrar" userId="0a683ac3-6a4c-4d3a-beaa-f1630a037321" providerId="ADAL" clId="{408193C4-D952-576C-9D0A-E38671F0F8F9}" dt="2025-10-15T00:23:15.538" v="2190" actId="20577"/>
        <pc:sldMkLst>
          <pc:docMk/>
          <pc:sldMk cId="2038050722" sldId="267"/>
        </pc:sldMkLst>
        <pc:spChg chg="del mod">
          <ac:chgData name="Maham Abrar" userId="0a683ac3-6a4c-4d3a-beaa-f1630a037321" providerId="ADAL" clId="{408193C4-D952-576C-9D0A-E38671F0F8F9}" dt="2025-10-14T16:12:22.733" v="1395" actId="3680"/>
          <ac:spMkLst>
            <pc:docMk/>
            <pc:sldMk cId="2038050722" sldId="267"/>
            <ac:spMk id="3" creationId="{E5EB255A-6EBD-F95C-1F3D-5D05D59E8A79}"/>
          </ac:spMkLst>
        </pc:spChg>
        <pc:graphicFrameChg chg="add mod ord modGraphic">
          <ac:chgData name="Maham Abrar" userId="0a683ac3-6a4c-4d3a-beaa-f1630a037321" providerId="ADAL" clId="{408193C4-D952-576C-9D0A-E38671F0F8F9}" dt="2025-10-15T00:23:15.538" v="2190" actId="20577"/>
          <ac:graphicFrameMkLst>
            <pc:docMk/>
            <pc:sldMk cId="2038050722" sldId="267"/>
            <ac:graphicFrameMk id="4" creationId="{E916C005-EB67-1630-8E6D-340ADA9DFCCC}"/>
          </ac:graphicFrameMkLst>
        </pc:graphicFrameChg>
      </pc:sldChg>
    </pc:docChg>
  </pc:docChgLst>
  <pc:docChgLst>
    <pc:chgData name="Priscilla Chen" userId="S::jc253@calvin.edu::5ac9affa-7bd9-49a8-891a-804574cf2e9a" providerId="AD" clId="Web-{9D0A40CC-D9BF-5777-2457-C41C04029437}"/>
    <pc:docChg chg="addSld delSld modSld">
      <pc:chgData name="Priscilla Chen" userId="S::jc253@calvin.edu::5ac9affa-7bd9-49a8-891a-804574cf2e9a" providerId="AD" clId="Web-{9D0A40CC-D9BF-5777-2457-C41C04029437}" dt="2025-10-11T02:26:19.457" v="186" actId="20577"/>
      <pc:docMkLst>
        <pc:docMk/>
      </pc:docMkLst>
      <pc:sldChg chg="addSp modSp">
        <pc:chgData name="Priscilla Chen" userId="S::jc253@calvin.edu::5ac9affa-7bd9-49a8-891a-804574cf2e9a" providerId="AD" clId="Web-{9D0A40CC-D9BF-5777-2457-C41C04029437}" dt="2025-10-11T02:26:19.457" v="186" actId="20577"/>
        <pc:sldMkLst>
          <pc:docMk/>
          <pc:sldMk cId="265428999" sldId="266"/>
        </pc:sldMkLst>
        <pc:spChg chg="mod">
          <ac:chgData name="Priscilla Chen" userId="S::jc253@calvin.edu::5ac9affa-7bd9-49a8-891a-804574cf2e9a" providerId="AD" clId="Web-{9D0A40CC-D9BF-5777-2457-C41C04029437}" dt="2025-10-11T02:25:52.613" v="177" actId="1076"/>
          <ac:spMkLst>
            <pc:docMk/>
            <pc:sldMk cId="265428999" sldId="266"/>
            <ac:spMk id="3" creationId="{98043545-1511-1FBF-A573-639B7280C866}"/>
          </ac:spMkLst>
        </pc:spChg>
        <pc:spChg chg="add mod">
          <ac:chgData name="Priscilla Chen" userId="S::jc253@calvin.edu::5ac9affa-7bd9-49a8-891a-804574cf2e9a" providerId="AD" clId="Web-{9D0A40CC-D9BF-5777-2457-C41C04029437}" dt="2025-10-11T02:26:07.176" v="180" actId="20577"/>
          <ac:spMkLst>
            <pc:docMk/>
            <pc:sldMk cId="265428999" sldId="266"/>
            <ac:spMk id="8" creationId="{AC324CEA-BE15-4ABC-A8C5-A806066F9751}"/>
          </ac:spMkLst>
        </pc:spChg>
        <pc:spChg chg="add mod">
          <ac:chgData name="Priscilla Chen" userId="S::jc253@calvin.edu::5ac9affa-7bd9-49a8-891a-804574cf2e9a" providerId="AD" clId="Web-{9D0A40CC-D9BF-5777-2457-C41C04029437}" dt="2025-10-11T02:26:19.457" v="186" actId="20577"/>
          <ac:spMkLst>
            <pc:docMk/>
            <pc:sldMk cId="265428999" sldId="266"/>
            <ac:spMk id="10" creationId="{88AB8EF6-4D8F-2F30-0108-95792A2FB53B}"/>
          </ac:spMkLst>
        </pc:spChg>
        <pc:picChg chg="mod">
          <ac:chgData name="Priscilla Chen" userId="S::jc253@calvin.edu::5ac9affa-7bd9-49a8-891a-804574cf2e9a" providerId="AD" clId="Web-{9D0A40CC-D9BF-5777-2457-C41C04029437}" dt="2025-10-11T02:24:55.582" v="165" actId="1076"/>
          <ac:picMkLst>
            <pc:docMk/>
            <pc:sldMk cId="265428999" sldId="266"/>
            <ac:picMk id="4" creationId="{7DFD29E7-F7AE-71E6-8AFB-9B4ED76A2387}"/>
          </ac:picMkLst>
        </pc:picChg>
        <pc:picChg chg="mod">
          <ac:chgData name="Priscilla Chen" userId="S::jc253@calvin.edu::5ac9affa-7bd9-49a8-891a-804574cf2e9a" providerId="AD" clId="Web-{9D0A40CC-D9BF-5777-2457-C41C04029437}" dt="2025-10-11T02:25:01.348" v="167" actId="1076"/>
          <ac:picMkLst>
            <pc:docMk/>
            <pc:sldMk cId="265428999" sldId="266"/>
            <ac:picMk id="5" creationId="{659DC05A-FBC2-6605-AE4C-DDC72F726DC2}"/>
          </ac:picMkLst>
        </pc:picChg>
        <pc:picChg chg="mod">
          <ac:chgData name="Priscilla Chen" userId="S::jc253@calvin.edu::5ac9affa-7bd9-49a8-891a-804574cf2e9a" providerId="AD" clId="Web-{9D0A40CC-D9BF-5777-2457-C41C04029437}" dt="2025-10-11T02:25:03.582" v="168" actId="1076"/>
          <ac:picMkLst>
            <pc:docMk/>
            <pc:sldMk cId="265428999" sldId="266"/>
            <ac:picMk id="6" creationId="{912962D0-A934-637D-1928-94C71254B292}"/>
          </ac:picMkLst>
        </pc:picChg>
      </pc:sldChg>
    </pc:docChg>
  </pc:docChgLst>
  <pc:docChgLst>
    <pc:chgData name="Kofi Nyarko" userId="S::kbn3@calvin.edu::3be5b9a4-13e9-4fbe-a65a-6c612180e1d5" providerId="AD" clId="Web-{1085A2B3-8289-E4E1-B5AA-14BE10A5555C}"/>
    <pc:docChg chg="modSld">
      <pc:chgData name="Kofi Nyarko" userId="S::kbn3@calvin.edu::3be5b9a4-13e9-4fbe-a65a-6c612180e1d5" providerId="AD" clId="Web-{1085A2B3-8289-E4E1-B5AA-14BE10A5555C}" dt="2025-10-13T23:06:16.680" v="438" actId="20577"/>
      <pc:docMkLst>
        <pc:docMk/>
      </pc:docMkLst>
      <pc:sldChg chg="addSp modSp">
        <pc:chgData name="Kofi Nyarko" userId="S::kbn3@calvin.edu::3be5b9a4-13e9-4fbe-a65a-6c612180e1d5" providerId="AD" clId="Web-{1085A2B3-8289-E4E1-B5AA-14BE10A5555C}" dt="2025-10-13T22:52:59.890" v="310" actId="20577"/>
        <pc:sldMkLst>
          <pc:docMk/>
          <pc:sldMk cId="2694289582" sldId="257"/>
        </pc:sldMkLst>
        <pc:spChg chg="mod">
          <ac:chgData name="Kofi Nyarko" userId="S::kbn3@calvin.edu::3be5b9a4-13e9-4fbe-a65a-6c612180e1d5" providerId="AD" clId="Web-{1085A2B3-8289-E4E1-B5AA-14BE10A5555C}" dt="2025-10-13T22:52:59.890" v="310" actId="20577"/>
          <ac:spMkLst>
            <pc:docMk/>
            <pc:sldMk cId="2694289582" sldId="257"/>
            <ac:spMk id="3" creationId="{E943AF8D-BBEE-39A7-066D-95F353C2B08D}"/>
          </ac:spMkLst>
        </pc:spChg>
        <pc:spChg chg="add mod">
          <ac:chgData name="Kofi Nyarko" userId="S::kbn3@calvin.edu::3be5b9a4-13e9-4fbe-a65a-6c612180e1d5" providerId="AD" clId="Web-{1085A2B3-8289-E4E1-B5AA-14BE10A5555C}" dt="2025-10-13T22:49:54.531" v="279" actId="20577"/>
          <ac:spMkLst>
            <pc:docMk/>
            <pc:sldMk cId="2694289582" sldId="257"/>
            <ac:spMk id="4" creationId="{CCB5924D-4FB7-1D0E-7147-0257DF9EF197}"/>
          </ac:spMkLst>
        </pc:spChg>
        <pc:spChg chg="add mod">
          <ac:chgData name="Kofi Nyarko" userId="S::kbn3@calvin.edu::3be5b9a4-13e9-4fbe-a65a-6c612180e1d5" providerId="AD" clId="Web-{1085A2B3-8289-E4E1-B5AA-14BE10A5555C}" dt="2025-10-13T22:42:39.641" v="206" actId="14100"/>
          <ac:spMkLst>
            <pc:docMk/>
            <pc:sldMk cId="2694289582" sldId="257"/>
            <ac:spMk id="5" creationId="{6F68FB0F-B63D-04C2-AD5C-4BCB05018FE8}"/>
          </ac:spMkLst>
        </pc:spChg>
      </pc:sldChg>
      <pc:sldChg chg="addSp modSp">
        <pc:chgData name="Kofi Nyarko" userId="S::kbn3@calvin.edu::3be5b9a4-13e9-4fbe-a65a-6c612180e1d5" providerId="AD" clId="Web-{1085A2B3-8289-E4E1-B5AA-14BE10A5555C}" dt="2025-10-13T23:06:16.680" v="438" actId="20577"/>
        <pc:sldMkLst>
          <pc:docMk/>
          <pc:sldMk cId="3107667684" sldId="260"/>
        </pc:sldMkLst>
        <pc:spChg chg="mod">
          <ac:chgData name="Kofi Nyarko" userId="S::kbn3@calvin.edu::3be5b9a4-13e9-4fbe-a65a-6c612180e1d5" providerId="AD" clId="Web-{1085A2B3-8289-E4E1-B5AA-14BE10A5555C}" dt="2025-10-13T22:15:31.682" v="88" actId="20577"/>
          <ac:spMkLst>
            <pc:docMk/>
            <pc:sldMk cId="3107667684" sldId="260"/>
            <ac:spMk id="3" creationId="{F1D4295B-0907-DAD8-3FAC-20495AC037DA}"/>
          </ac:spMkLst>
        </pc:spChg>
        <pc:spChg chg="add mod">
          <ac:chgData name="Kofi Nyarko" userId="S::kbn3@calvin.edu::3be5b9a4-13e9-4fbe-a65a-6c612180e1d5" providerId="AD" clId="Web-{1085A2B3-8289-E4E1-B5AA-14BE10A5555C}" dt="2025-10-13T23:06:16.680" v="438" actId="20577"/>
          <ac:spMkLst>
            <pc:docMk/>
            <pc:sldMk cId="3107667684" sldId="260"/>
            <ac:spMk id="4" creationId="{DE8F93B7-D338-53C8-BAFA-37E417617509}"/>
          </ac:spMkLst>
        </pc:spChg>
      </pc:sldChg>
    </pc:docChg>
  </pc:docChgLst>
</pc:chgInfo>
</file>

<file path=ppt/media/image1.png>
</file>

<file path=ppt/media/image10.png>
</file>

<file path=ppt/media/image2.sv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10/15/2025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10/15/2025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10/15/2025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10/15/2025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mp4"/><Relationship Id="rId7"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5" Type="http://schemas.microsoft.com/office/2007/relationships/media" Target="../media/media3.mp4"/><Relationship Id="rId10" Type="http://schemas.openxmlformats.org/officeDocument/2006/relationships/image" Target="../media/image5.png"/><Relationship Id="rId4" Type="http://schemas.openxmlformats.org/officeDocument/2006/relationships/video" Target="../media/media2.mp4"/><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590662" y="4267832"/>
            <a:ext cx="4805996" cy="1297115"/>
          </a:xfrm>
        </p:spPr>
        <p:txBody>
          <a:bodyPr anchor="t">
            <a:normAutofit/>
          </a:bodyPr>
          <a:lstStyle/>
          <a:p>
            <a:pPr algn="l"/>
            <a:r>
              <a:rPr lang="en-US" sz="4000">
                <a:solidFill>
                  <a:schemeClr val="tx2"/>
                </a:solidFill>
              </a:rPr>
              <a:t>Hospital Translator</a:t>
            </a:r>
          </a:p>
        </p:txBody>
      </p:sp>
      <p:sp>
        <p:nvSpPr>
          <p:cNvPr id="3" name="Subtitle 2"/>
          <p:cNvSpPr>
            <a:spLocks noGrp="1"/>
          </p:cNvSpPr>
          <p:nvPr>
            <p:ph type="subTitle" idx="1"/>
          </p:nvPr>
        </p:nvSpPr>
        <p:spPr>
          <a:xfrm>
            <a:off x="6590966" y="3428999"/>
            <a:ext cx="4805691" cy="838831"/>
          </a:xfrm>
        </p:spPr>
        <p:txBody>
          <a:bodyPr vert="horz" lIns="91440" tIns="45720" rIns="91440" bIns="45720" rtlCol="0" anchor="b">
            <a:normAutofit/>
          </a:bodyPr>
          <a:lstStyle/>
          <a:p>
            <a:pPr algn="l"/>
            <a:r>
              <a:rPr lang="en-US" sz="2000">
                <a:solidFill>
                  <a:schemeClr val="tx2"/>
                </a:solidFill>
              </a:rPr>
              <a:t>Priscilla,  Maham, Kofi</a:t>
            </a:r>
          </a:p>
        </p:txBody>
      </p:sp>
      <p:pic>
        <p:nvPicPr>
          <p:cNvPr id="7" name="Graphic 6" descr="Stethoscope">
            <a:extLst>
              <a:ext uri="{FF2B5EF4-FFF2-40B4-BE49-F238E27FC236}">
                <a16:creationId xmlns:a16="http://schemas.microsoft.com/office/drawing/2014/main" id="{4332B190-D254-0AB5-693B-ACE77E388B0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4" name="Group 13">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5" name="Freeform: Shape 14">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6ADB0-1734-D6A8-7455-6194BB6AE6EC}"/>
              </a:ext>
            </a:extLst>
          </p:cNvPr>
          <p:cNvSpPr>
            <a:spLocks noGrp="1"/>
          </p:cNvSpPr>
          <p:nvPr>
            <p:ph type="title"/>
          </p:nvPr>
        </p:nvSpPr>
        <p:spPr>
          <a:xfrm>
            <a:off x="838200" y="212725"/>
            <a:ext cx="10102850" cy="579438"/>
          </a:xfrm>
        </p:spPr>
        <p:txBody>
          <a:bodyPr>
            <a:normAutofit fontScale="90000"/>
          </a:bodyPr>
          <a:lstStyle/>
          <a:p>
            <a:r>
              <a:rPr lang="en-US">
                <a:latin typeface="Times New Roman"/>
                <a:cs typeface="Times New Roman"/>
              </a:rPr>
              <a:t>Final Version</a:t>
            </a:r>
          </a:p>
        </p:txBody>
      </p:sp>
      <p:sp>
        <p:nvSpPr>
          <p:cNvPr id="3" name="Content Placeholder 2">
            <a:extLst>
              <a:ext uri="{FF2B5EF4-FFF2-40B4-BE49-F238E27FC236}">
                <a16:creationId xmlns:a16="http://schemas.microsoft.com/office/drawing/2014/main" id="{98043545-1511-1FBF-A573-639B7280C866}"/>
              </a:ext>
            </a:extLst>
          </p:cNvPr>
          <p:cNvSpPr>
            <a:spLocks noGrp="1"/>
          </p:cNvSpPr>
          <p:nvPr>
            <p:ph idx="1"/>
          </p:nvPr>
        </p:nvSpPr>
        <p:spPr>
          <a:xfrm>
            <a:off x="838200" y="6477000"/>
            <a:ext cx="2752725" cy="303214"/>
          </a:xfrm>
        </p:spPr>
        <p:txBody>
          <a:bodyPr vert="horz" lIns="91440" tIns="45720" rIns="91440" bIns="45720" rtlCol="0" anchor="t">
            <a:normAutofit fontScale="62500" lnSpcReduction="20000"/>
          </a:bodyPr>
          <a:lstStyle/>
          <a:p>
            <a:pPr marL="0" indent="0" algn="ctr">
              <a:buNone/>
            </a:pPr>
            <a:r>
              <a:rPr lang="en-US"/>
              <a:t>Chinese</a:t>
            </a:r>
          </a:p>
        </p:txBody>
      </p:sp>
      <p:pic>
        <p:nvPicPr>
          <p:cNvPr id="4" name="DemoChinese">
            <a:hlinkClick r:id="" action="ppaction://media"/>
            <a:extLst>
              <a:ext uri="{FF2B5EF4-FFF2-40B4-BE49-F238E27FC236}">
                <a16:creationId xmlns:a16="http://schemas.microsoft.com/office/drawing/2014/main" id="{7DFD29E7-F7AE-71E6-8AFB-9B4ED76A2387}"/>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670878" y="801052"/>
            <a:ext cx="3084195" cy="5526405"/>
          </a:xfrm>
          <a:prstGeom prst="rect">
            <a:avLst/>
          </a:prstGeom>
        </p:spPr>
      </p:pic>
      <p:pic>
        <p:nvPicPr>
          <p:cNvPr id="5" name="DemoUrdu">
            <a:hlinkClick r:id="" action="ppaction://media"/>
            <a:extLst>
              <a:ext uri="{FF2B5EF4-FFF2-40B4-BE49-F238E27FC236}">
                <a16:creationId xmlns:a16="http://schemas.microsoft.com/office/drawing/2014/main" id="{659DC05A-FBC2-6605-AE4C-DDC72F726DC2}"/>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4390708" y="801053"/>
            <a:ext cx="3083243" cy="5526405"/>
          </a:xfrm>
          <a:prstGeom prst="rect">
            <a:avLst/>
          </a:prstGeom>
        </p:spPr>
      </p:pic>
      <p:pic>
        <p:nvPicPr>
          <p:cNvPr id="6" name="DemoTwi">
            <a:hlinkClick r:id="" action="ppaction://media"/>
            <a:extLst>
              <a:ext uri="{FF2B5EF4-FFF2-40B4-BE49-F238E27FC236}">
                <a16:creationId xmlns:a16="http://schemas.microsoft.com/office/drawing/2014/main" id="{912962D0-A934-637D-1928-94C71254B292}"/>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8229600" y="777241"/>
            <a:ext cx="3123248" cy="5550217"/>
          </a:xfrm>
          <a:prstGeom prst="rect">
            <a:avLst/>
          </a:prstGeom>
        </p:spPr>
      </p:pic>
      <p:sp>
        <p:nvSpPr>
          <p:cNvPr id="8" name="Content Placeholder 2">
            <a:extLst>
              <a:ext uri="{FF2B5EF4-FFF2-40B4-BE49-F238E27FC236}">
                <a16:creationId xmlns:a16="http://schemas.microsoft.com/office/drawing/2014/main" id="{AC324CEA-BE15-4ABC-A8C5-A806066F9751}"/>
              </a:ext>
            </a:extLst>
          </p:cNvPr>
          <p:cNvSpPr txBox="1">
            <a:spLocks/>
          </p:cNvSpPr>
          <p:nvPr/>
        </p:nvSpPr>
        <p:spPr>
          <a:xfrm>
            <a:off x="4721225" y="6327775"/>
            <a:ext cx="2752725" cy="303214"/>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t>Urdu</a:t>
            </a:r>
          </a:p>
        </p:txBody>
      </p:sp>
      <p:sp>
        <p:nvSpPr>
          <p:cNvPr id="10" name="Content Placeholder 2">
            <a:extLst>
              <a:ext uri="{FF2B5EF4-FFF2-40B4-BE49-F238E27FC236}">
                <a16:creationId xmlns:a16="http://schemas.microsoft.com/office/drawing/2014/main" id="{88AB8EF6-4D8F-2F30-0108-95792A2FB53B}"/>
              </a:ext>
            </a:extLst>
          </p:cNvPr>
          <p:cNvSpPr txBox="1">
            <a:spLocks/>
          </p:cNvSpPr>
          <p:nvPr/>
        </p:nvSpPr>
        <p:spPr>
          <a:xfrm>
            <a:off x="8594725" y="6327775"/>
            <a:ext cx="2752725" cy="303214"/>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t>Twi</a:t>
            </a:r>
          </a:p>
        </p:txBody>
      </p:sp>
    </p:spTree>
    <p:extLst>
      <p:ext uri="{BB962C8B-B14F-4D97-AF65-F5344CB8AC3E}">
        <p14:creationId xmlns:p14="http://schemas.microsoft.com/office/powerpoint/2010/main" val="265428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5" fill="hold" display="0">
                  <p:stCondLst>
                    <p:cond delay="indefinite"/>
                  </p:stCondLst>
                </p:cTn>
                <p:tgtEl>
                  <p:spTgt spid="4"/>
                </p:tgtEl>
              </p:cMediaNode>
            </p:video>
            <p:seq concurrent="1" nextAc="seek">
              <p:cTn id="16" restart="whenNotActive" fill="hold" evtFilter="cancelBubble" nodeType="interactiveSeq">
                <p:stCondLst>
                  <p:cond evt="onClick" delay="0">
                    <p:tgtEl>
                      <p:spTgt spid="4"/>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4"/>
                                        </p:tgtEl>
                                      </p:cBhvr>
                                    </p:cmd>
                                  </p:childTnLst>
                                </p:cTn>
                              </p:par>
                            </p:childTnLst>
                          </p:cTn>
                        </p:par>
                      </p:childTnLst>
                    </p:cTn>
                  </p:par>
                </p:childTnLst>
              </p:cTn>
              <p:nextCondLst>
                <p:cond evt="onClick" delay="0">
                  <p:tgtEl>
                    <p:spTgt spid="4"/>
                  </p:tgtEl>
                </p:cond>
              </p:nextCondLst>
            </p:seq>
            <p:video>
              <p:cMediaNode>
                <p:cTn id="21" fill="hold" display="0">
                  <p:stCondLst>
                    <p:cond delay="indefinite"/>
                  </p:stCondLst>
                </p:cTn>
                <p:tgtEl>
                  <p:spTgt spid="5"/>
                </p:tgtEl>
              </p:cMediaNode>
            </p:video>
            <p:seq concurrent="1" nextAc="seek">
              <p:cTn id="22" restart="whenNotActive" fill="hold" evtFilter="cancelBubble" nodeType="interactiveSeq">
                <p:stCondLst>
                  <p:cond evt="onClick" delay="0">
                    <p:tgtEl>
                      <p:spTgt spid="5"/>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5"/>
                                        </p:tgtEl>
                                      </p:cBhvr>
                                    </p:cmd>
                                  </p:childTnLst>
                                </p:cTn>
                              </p:par>
                            </p:childTnLst>
                          </p:cTn>
                        </p:par>
                      </p:childTnLst>
                    </p:cTn>
                  </p:par>
                </p:childTnLst>
              </p:cTn>
              <p:nextCondLst>
                <p:cond evt="onClick" delay="0">
                  <p:tgtEl>
                    <p:spTgt spid="5"/>
                  </p:tgtEl>
                </p:cond>
              </p:nextCondLst>
            </p:seq>
            <p:video>
              <p:cMediaNode>
                <p:cTn id="27" fill="hold" display="0">
                  <p:stCondLst>
                    <p:cond delay="indefinite"/>
                  </p:stCondLst>
                </p:cTn>
                <p:tgtEl>
                  <p:spTgt spid="6"/>
                </p:tgtEl>
              </p:cMediaNode>
            </p:video>
            <p:seq concurrent="1" nextAc="seek">
              <p:cTn id="28" restart="whenNotActive" fill="hold" evtFilter="cancelBubble" nodeType="interactiveSeq">
                <p:stCondLst>
                  <p:cond evt="onClick" delay="0">
                    <p:tgtEl>
                      <p:spTgt spid="6"/>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004B1-65E1-DE40-4BD9-CB658D6A9F94}"/>
              </a:ext>
            </a:extLst>
          </p:cNvPr>
          <p:cNvSpPr>
            <a:spLocks noGrp="1"/>
          </p:cNvSpPr>
          <p:nvPr>
            <p:ph type="title"/>
          </p:nvPr>
        </p:nvSpPr>
        <p:spPr/>
        <p:txBody>
          <a:bodyPr/>
          <a:lstStyle/>
          <a:p>
            <a:r>
              <a:rPr lang="en-US"/>
              <a:t>Critical Analysis – Design Analysis</a:t>
            </a:r>
          </a:p>
        </p:txBody>
      </p:sp>
      <p:sp>
        <p:nvSpPr>
          <p:cNvPr id="3" name="Content Placeholder 2">
            <a:extLst>
              <a:ext uri="{FF2B5EF4-FFF2-40B4-BE49-F238E27FC236}">
                <a16:creationId xmlns:a16="http://schemas.microsoft.com/office/drawing/2014/main" id="{E943AF8D-BBEE-39A7-066D-95F353C2B08D}"/>
              </a:ext>
            </a:extLst>
          </p:cNvPr>
          <p:cNvSpPr>
            <a:spLocks noGrp="1"/>
          </p:cNvSpPr>
          <p:nvPr>
            <p:ph idx="1"/>
          </p:nvPr>
        </p:nvSpPr>
        <p:spPr>
          <a:xfrm>
            <a:off x="17585" y="1420646"/>
            <a:ext cx="5591908" cy="5342470"/>
          </a:xfrm>
        </p:spPr>
        <p:txBody>
          <a:bodyPr vert="horz" lIns="91440" tIns="45720" rIns="91440" bIns="45720" rtlCol="0" anchor="t">
            <a:normAutofit/>
          </a:bodyPr>
          <a:lstStyle/>
          <a:p>
            <a:r>
              <a:rPr lang="en-US" sz="2000">
                <a:solidFill>
                  <a:srgbClr val="7030A0"/>
                </a:solidFill>
                <a:latin typeface="Arial"/>
                <a:cs typeface="Arial"/>
              </a:rPr>
              <a:t>Design choice</a:t>
            </a:r>
            <a:r>
              <a:rPr lang="en-US" sz="2000">
                <a:latin typeface="Arial"/>
                <a:cs typeface="Arial"/>
              </a:rPr>
              <a:t>: A task-mode, workflow-first UI that splits the experience into two guided flows: </a:t>
            </a:r>
            <a:r>
              <a:rPr lang="en-US" sz="2000">
                <a:solidFill>
                  <a:srgbClr val="7030A0"/>
                </a:solidFill>
                <a:latin typeface="Arial"/>
                <a:cs typeface="Arial"/>
              </a:rPr>
              <a:t>Realtime Translation</a:t>
            </a:r>
            <a:r>
              <a:rPr lang="en-US" sz="2000">
                <a:latin typeface="Arial"/>
                <a:cs typeface="Arial"/>
              </a:rPr>
              <a:t>(when you’re already at the hospital) and </a:t>
            </a:r>
            <a:r>
              <a:rPr lang="en-US" sz="2000">
                <a:solidFill>
                  <a:srgbClr val="7030A0"/>
                </a:solidFill>
                <a:latin typeface="Arial"/>
                <a:cs typeface="Arial"/>
              </a:rPr>
              <a:t>Hospital Preparation</a:t>
            </a:r>
            <a:r>
              <a:rPr lang="en-US" sz="2000">
                <a:latin typeface="Arial"/>
                <a:cs typeface="Arial"/>
              </a:rPr>
              <a:t> (when you’re planning a visit). Each with context and role-aware, structured outputs, Gemini API (</a:t>
            </a:r>
            <a:r>
              <a:rPr lang="en-US" sz="2000" err="1">
                <a:latin typeface="Arial"/>
                <a:cs typeface="Arial"/>
              </a:rPr>
              <a:t>gemini</a:t>
            </a:r>
            <a:r>
              <a:rPr lang="en-US" sz="2000">
                <a:latin typeface="Arial"/>
                <a:cs typeface="Arial"/>
              </a:rPr>
              <a:t>-flash-latest model)</a:t>
            </a:r>
            <a:r>
              <a:rPr lang="en-US" sz="1100">
                <a:latin typeface="Arial"/>
                <a:cs typeface="Arial"/>
              </a:rPr>
              <a:t>. </a:t>
            </a:r>
            <a:endParaRPr lang="en-US"/>
          </a:p>
          <a:p>
            <a:endParaRPr lang="en-US" sz="1100">
              <a:latin typeface="Arial"/>
              <a:cs typeface="Arial"/>
            </a:endParaRPr>
          </a:p>
          <a:p>
            <a:r>
              <a:rPr lang="en-US" sz="2000">
                <a:latin typeface="Arial"/>
                <a:cs typeface="Arial"/>
              </a:rPr>
              <a:t>Most translators for example, </a:t>
            </a:r>
            <a:r>
              <a:rPr lang="en-US" sz="2000">
                <a:solidFill>
                  <a:srgbClr val="7030A0"/>
                </a:solidFill>
                <a:latin typeface="Arial"/>
                <a:cs typeface="Arial"/>
              </a:rPr>
              <a:t>Google Translate</a:t>
            </a:r>
            <a:r>
              <a:rPr lang="en-US" sz="2000">
                <a:latin typeface="Arial"/>
                <a:cs typeface="Arial"/>
              </a:rPr>
              <a:t>, provide a single free-form textbox and a raw translation. They don’t shape the care journey, suggest clinically useful responses, or explain what to expect from the U.S. healthcare process. Users must know what to ask next.</a:t>
            </a:r>
          </a:p>
          <a:p>
            <a:endParaRPr lang="en-US" sz="2000">
              <a:latin typeface="Arial"/>
              <a:cs typeface="Arial"/>
            </a:endParaRPr>
          </a:p>
        </p:txBody>
      </p:sp>
      <p:sp>
        <p:nvSpPr>
          <p:cNvPr id="4" name="TextBox 3">
            <a:extLst>
              <a:ext uri="{FF2B5EF4-FFF2-40B4-BE49-F238E27FC236}">
                <a16:creationId xmlns:a16="http://schemas.microsoft.com/office/drawing/2014/main" id="{CCB5924D-4FB7-1D0E-7147-0257DF9EF197}"/>
              </a:ext>
            </a:extLst>
          </p:cNvPr>
          <p:cNvSpPr txBox="1"/>
          <p:nvPr/>
        </p:nvSpPr>
        <p:spPr>
          <a:xfrm>
            <a:off x="7204363" y="1406769"/>
            <a:ext cx="4251212"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How Our Design Impacts Human Flourishing</a:t>
            </a:r>
          </a:p>
          <a:p>
            <a:r>
              <a:rPr lang="en-US" b="1">
                <a:solidFill>
                  <a:srgbClr val="7030A0"/>
                </a:solidFill>
                <a:ea typeface="+mn-lt"/>
                <a:cs typeface="+mn-lt"/>
              </a:rPr>
              <a:t>Privacy &amp; Trust</a:t>
            </a:r>
            <a:endParaRPr lang="en-US">
              <a:solidFill>
                <a:srgbClr val="7030A0"/>
              </a:solidFill>
            </a:endParaRPr>
          </a:p>
          <a:p>
            <a:pPr marL="285750" indent="-285750">
              <a:buFont typeface="Arial"/>
              <a:buChar char="•"/>
            </a:pPr>
            <a:r>
              <a:rPr lang="en-US" b="1">
                <a:ea typeface="+mn-lt"/>
                <a:cs typeface="+mn-lt"/>
              </a:rPr>
              <a:t>No personal info:</a:t>
            </a:r>
            <a:r>
              <a:rPr lang="en-US">
                <a:ea typeface="+mn-lt"/>
                <a:cs typeface="+mn-lt"/>
              </a:rPr>
              <a:t> App states </a:t>
            </a:r>
            <a:r>
              <a:rPr lang="en-US" i="1">
                <a:ea typeface="+mn-lt"/>
                <a:cs typeface="+mn-lt"/>
              </a:rPr>
              <a:t>“Mendy does not collect personal info; don’t input sensitive data.”</a:t>
            </a:r>
            <a:endParaRPr lang="en-US"/>
          </a:p>
          <a:p>
            <a:pPr marL="285750" indent="-285750">
              <a:buFont typeface="Arial"/>
              <a:buChar char="•"/>
            </a:pPr>
            <a:r>
              <a:rPr lang="en-US" b="1">
                <a:ea typeface="+mn-lt"/>
                <a:cs typeface="+mn-lt"/>
              </a:rPr>
              <a:t>Benefit: </a:t>
            </a:r>
            <a:r>
              <a:rPr lang="en-US">
                <a:ea typeface="+mn-lt"/>
                <a:cs typeface="+mn-lt"/>
              </a:rPr>
              <a:t>No data retention design builds immediate trust. Especially with communities wary of sharing medical data.</a:t>
            </a:r>
            <a:endParaRPr lang="en-US"/>
          </a:p>
          <a:p>
            <a:r>
              <a:rPr lang="en-US" b="1">
                <a:solidFill>
                  <a:srgbClr val="7030A0"/>
                </a:solidFill>
                <a:ea typeface="+mn-lt"/>
                <a:cs typeface="+mn-lt"/>
              </a:rPr>
              <a:t>Equity &amp; Access</a:t>
            </a:r>
            <a:endParaRPr lang="en-US">
              <a:solidFill>
                <a:srgbClr val="7030A0"/>
              </a:solidFill>
            </a:endParaRPr>
          </a:p>
          <a:p>
            <a:pPr marL="285750" indent="-285750">
              <a:buFont typeface="Arial"/>
              <a:buChar char="•"/>
            </a:pPr>
            <a:r>
              <a:rPr lang="en-US" b="1">
                <a:ea typeface="+mn-lt"/>
                <a:cs typeface="+mn-lt"/>
              </a:rPr>
              <a:t>↑ Linguistic access:</a:t>
            </a:r>
            <a:r>
              <a:rPr lang="en-US">
                <a:ea typeface="+mn-lt"/>
                <a:cs typeface="+mn-lt"/>
              </a:rPr>
              <a:t> Supports languages like Twi alongside Chinese and Urdu.</a:t>
            </a:r>
            <a:endParaRPr lang="en-US"/>
          </a:p>
          <a:p>
            <a:pPr marL="285750" indent="-285750">
              <a:buFont typeface="Arial"/>
              <a:buChar char="•"/>
            </a:pPr>
            <a:r>
              <a:rPr lang="en-US" b="1">
                <a:ea typeface="+mn-lt"/>
                <a:cs typeface="+mn-lt"/>
              </a:rPr>
              <a:t>Benefit:</a:t>
            </a:r>
            <a:r>
              <a:rPr lang="en-US">
                <a:ea typeface="+mn-lt"/>
                <a:cs typeface="+mn-lt"/>
              </a:rPr>
              <a:t> Counters systemic inequality; extends high-quality, contextualized care to communities often underserved by mass-market tools.</a:t>
            </a:r>
            <a:endParaRPr lang="en-US"/>
          </a:p>
          <a:p>
            <a:pPr algn="l"/>
            <a:endParaRPr lang="en-US"/>
          </a:p>
        </p:txBody>
      </p:sp>
      <p:sp>
        <p:nvSpPr>
          <p:cNvPr id="5" name="Arrow: Right 4">
            <a:extLst>
              <a:ext uri="{FF2B5EF4-FFF2-40B4-BE49-F238E27FC236}">
                <a16:creationId xmlns:a16="http://schemas.microsoft.com/office/drawing/2014/main" id="{6F68FB0F-B63D-04C2-AD5C-4BCB05018FE8}"/>
              </a:ext>
            </a:extLst>
          </p:cNvPr>
          <p:cNvSpPr/>
          <p:nvPr/>
        </p:nvSpPr>
        <p:spPr>
          <a:xfrm>
            <a:off x="5701678" y="3016027"/>
            <a:ext cx="1055075" cy="152399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4289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Slide Background">
            <a:extLst>
              <a:ext uri="{FF2B5EF4-FFF2-40B4-BE49-F238E27FC236}">
                <a16:creationId xmlns:a16="http://schemas.microsoft.com/office/drawing/2014/main" id="{80FF5399-FA23-473F-85C9-264D3BE152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C7131595-FDDB-7A19-5010-FB35011F3B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298"/>
            <a:ext cx="12191999" cy="2287673"/>
          </a:xfrm>
          <a:prstGeom prst="rect">
            <a:avLst/>
          </a:prstGeom>
          <a:ln>
            <a:noFill/>
          </a:ln>
          <a:effectLst>
            <a:outerShdw blurRad="317500" dist="203200" dir="7140000" sx="89000" sy="89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D07E57-65BB-BC7C-0288-C9F66F0496DC}"/>
              </a:ext>
            </a:extLst>
          </p:cNvPr>
          <p:cNvSpPr>
            <a:spLocks noGrp="1"/>
          </p:cNvSpPr>
          <p:nvPr>
            <p:ph type="title"/>
          </p:nvPr>
        </p:nvSpPr>
        <p:spPr>
          <a:xfrm>
            <a:off x="827532" y="435978"/>
            <a:ext cx="10115075" cy="1432312"/>
          </a:xfrm>
        </p:spPr>
        <p:txBody>
          <a:bodyPr vert="horz" lIns="91440" tIns="45720" rIns="91440" bIns="45720" rtlCol="0" anchor="ctr">
            <a:normAutofit/>
          </a:bodyPr>
          <a:lstStyle/>
          <a:p>
            <a:r>
              <a:rPr lang="en-US" sz="4800"/>
              <a:t>Technical Evaluation – Toy Model</a:t>
            </a:r>
          </a:p>
        </p:txBody>
      </p:sp>
      <p:pic>
        <p:nvPicPr>
          <p:cNvPr id="4" name="Content Placeholder 3" descr="A screenshot of a medical navigation&#10;&#10;AI-generated content may be incorrect.">
            <a:extLst>
              <a:ext uri="{FF2B5EF4-FFF2-40B4-BE49-F238E27FC236}">
                <a16:creationId xmlns:a16="http://schemas.microsoft.com/office/drawing/2014/main" id="{BFFEA368-D103-4A11-8E24-4E7E0135328B}"/>
              </a:ext>
            </a:extLst>
          </p:cNvPr>
          <p:cNvPicPr>
            <a:picLocks noGrp="1" noChangeAspect="1"/>
          </p:cNvPicPr>
          <p:nvPr>
            <p:ph idx="1"/>
          </p:nvPr>
        </p:nvPicPr>
        <p:blipFill>
          <a:blip r:embed="rId2"/>
          <a:stretch>
            <a:fillRect/>
          </a:stretch>
        </p:blipFill>
        <p:spPr>
          <a:xfrm>
            <a:off x="854887" y="2594813"/>
            <a:ext cx="3268950" cy="3105502"/>
          </a:xfrm>
          <a:prstGeom prst="rect">
            <a:avLst/>
          </a:prstGeom>
        </p:spPr>
      </p:pic>
      <p:pic>
        <p:nvPicPr>
          <p:cNvPr id="5" name="Picture 4" descr="A screenshot of a phone&#10;&#10;AI-generated content may be incorrect.">
            <a:extLst>
              <a:ext uri="{FF2B5EF4-FFF2-40B4-BE49-F238E27FC236}">
                <a16:creationId xmlns:a16="http://schemas.microsoft.com/office/drawing/2014/main" id="{6E01025B-F047-A50A-7435-6428698E4CDB}"/>
              </a:ext>
            </a:extLst>
          </p:cNvPr>
          <p:cNvPicPr>
            <a:picLocks noChangeAspect="1"/>
          </p:cNvPicPr>
          <p:nvPr/>
        </p:nvPicPr>
        <p:blipFill>
          <a:blip r:embed="rId3"/>
          <a:stretch>
            <a:fillRect/>
          </a:stretch>
        </p:blipFill>
        <p:spPr>
          <a:xfrm>
            <a:off x="4636879" y="2593870"/>
            <a:ext cx="2918240" cy="3112791"/>
          </a:xfrm>
          <a:prstGeom prst="rect">
            <a:avLst/>
          </a:prstGeom>
        </p:spPr>
      </p:pic>
      <p:pic>
        <p:nvPicPr>
          <p:cNvPr id="6" name="Picture 5" descr="A screenshot of a phone&#10;&#10;AI-generated content may be incorrect.">
            <a:extLst>
              <a:ext uri="{FF2B5EF4-FFF2-40B4-BE49-F238E27FC236}">
                <a16:creationId xmlns:a16="http://schemas.microsoft.com/office/drawing/2014/main" id="{B7604632-C1FF-348D-9438-F548AE37F3A5}"/>
              </a:ext>
            </a:extLst>
          </p:cNvPr>
          <p:cNvPicPr>
            <a:picLocks noChangeAspect="1"/>
          </p:cNvPicPr>
          <p:nvPr/>
        </p:nvPicPr>
        <p:blipFill>
          <a:blip r:embed="rId4"/>
          <a:stretch>
            <a:fillRect/>
          </a:stretch>
        </p:blipFill>
        <p:spPr>
          <a:xfrm>
            <a:off x="8062412" y="2609110"/>
            <a:ext cx="3136313" cy="3112791"/>
          </a:xfrm>
          <a:prstGeom prst="rect">
            <a:avLst/>
          </a:prstGeom>
        </p:spPr>
      </p:pic>
    </p:spTree>
    <p:extLst>
      <p:ext uri="{BB962C8B-B14F-4D97-AF65-F5344CB8AC3E}">
        <p14:creationId xmlns:p14="http://schemas.microsoft.com/office/powerpoint/2010/main" val="280552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D7C44-D60C-71F5-801A-DD8EF3984E65}"/>
              </a:ext>
            </a:extLst>
          </p:cNvPr>
          <p:cNvSpPr>
            <a:spLocks noGrp="1"/>
          </p:cNvSpPr>
          <p:nvPr>
            <p:ph type="title"/>
          </p:nvPr>
        </p:nvSpPr>
        <p:spPr/>
        <p:txBody>
          <a:bodyPr/>
          <a:lstStyle/>
          <a:p>
            <a:r>
              <a:rPr lang="en-US"/>
              <a:t>Technical Evaluation – Systematic Testing</a:t>
            </a:r>
          </a:p>
        </p:txBody>
      </p:sp>
      <p:sp>
        <p:nvSpPr>
          <p:cNvPr id="3" name="Content Placeholder 2">
            <a:extLst>
              <a:ext uri="{FF2B5EF4-FFF2-40B4-BE49-F238E27FC236}">
                <a16:creationId xmlns:a16="http://schemas.microsoft.com/office/drawing/2014/main" id="{B9E6A49E-5DE7-1D25-CABD-40EB7C3E5911}"/>
              </a:ext>
            </a:extLst>
          </p:cNvPr>
          <p:cNvSpPr>
            <a:spLocks noGrp="1"/>
          </p:cNvSpPr>
          <p:nvPr>
            <p:ph idx="1"/>
          </p:nvPr>
        </p:nvSpPr>
        <p:spPr>
          <a:xfrm>
            <a:off x="838200" y="1804605"/>
            <a:ext cx="9556531" cy="4351338"/>
          </a:xfrm>
        </p:spPr>
        <p:txBody>
          <a:bodyPr vert="horz" lIns="91440" tIns="45720" rIns="91440" bIns="45720" rtlCol="0" anchor="t">
            <a:normAutofit/>
          </a:bodyPr>
          <a:lstStyle/>
          <a:p>
            <a:r>
              <a:rPr lang="en-US" sz="1800"/>
              <a:t>We wanted to make our system different than just literal translation. Unlike google translate, we wanted to provide contextual translation tailored to be used within a hospital situation. As Prof Arnold mentioned, “</a:t>
            </a:r>
            <a:r>
              <a:rPr lang="en-US" sz="1800" b="1"/>
              <a:t>imagine sending your parents to a clinic here in USA, what would you want them to have?”  </a:t>
            </a:r>
            <a:r>
              <a:rPr lang="en-US" sz="1800"/>
              <a:t>This is why we implemented the feature </a:t>
            </a:r>
            <a:r>
              <a:rPr lang="en-US" sz="1800" b="1"/>
              <a:t>“ I am at the hospital and need real time translation”. </a:t>
            </a:r>
          </a:p>
          <a:p>
            <a:r>
              <a:rPr lang="en-US" sz="1800"/>
              <a:t>For the backstory, </a:t>
            </a:r>
            <a:r>
              <a:rPr lang="en-US" sz="1800" b="1"/>
              <a:t>“what brings a person to the hospital?”</a:t>
            </a:r>
            <a:r>
              <a:rPr lang="en-US" sz="1800"/>
              <a:t>, we added another assistance feature </a:t>
            </a:r>
            <a:r>
              <a:rPr lang="en-US" sz="1800" b="1"/>
              <a:t>“I need to go to the hospital”. </a:t>
            </a:r>
            <a:r>
              <a:rPr lang="en-US" sz="1800"/>
              <a:t>This feature assists users in their preferred language on whether they need an appointment, what type of doctor/department they want to check in , what to expect during the visit, what to bring and any associated/expected costs.</a:t>
            </a:r>
          </a:p>
          <a:p>
            <a:r>
              <a:rPr lang="en-US" sz="1800"/>
              <a:t>Team members, each proficient in one language in this model, tested to see if the translation was </a:t>
            </a:r>
            <a:r>
              <a:rPr lang="en-US" sz="1800" b="1"/>
              <a:t>accurate</a:t>
            </a:r>
            <a:r>
              <a:rPr lang="en-US" sz="1800"/>
              <a:t> and </a:t>
            </a:r>
            <a:r>
              <a:rPr lang="en-US" sz="1800" b="1"/>
              <a:t>contextual</a:t>
            </a:r>
            <a:r>
              <a:rPr lang="en-US" sz="1800"/>
              <a:t>. (speed was added later)</a:t>
            </a:r>
          </a:p>
          <a:p>
            <a:pPr marL="0" indent="0">
              <a:buNone/>
            </a:pPr>
            <a:endParaRPr lang="en-US"/>
          </a:p>
          <a:p>
            <a:endParaRPr lang="en-US"/>
          </a:p>
          <a:p>
            <a:endParaRPr lang="en-US"/>
          </a:p>
        </p:txBody>
      </p:sp>
    </p:spTree>
    <p:extLst>
      <p:ext uri="{BB962C8B-B14F-4D97-AF65-F5344CB8AC3E}">
        <p14:creationId xmlns:p14="http://schemas.microsoft.com/office/powerpoint/2010/main" val="3933848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51636-1B1A-23E3-05A0-24C8ED6B9A20}"/>
              </a:ext>
            </a:extLst>
          </p:cNvPr>
          <p:cNvSpPr>
            <a:spLocks noGrp="1"/>
          </p:cNvSpPr>
          <p:nvPr>
            <p:ph type="title"/>
          </p:nvPr>
        </p:nvSpPr>
        <p:spPr>
          <a:xfrm>
            <a:off x="838200" y="365125"/>
            <a:ext cx="8983663" cy="682626"/>
          </a:xfrm>
        </p:spPr>
        <p:txBody>
          <a:bodyPr>
            <a:normAutofit fontScale="90000"/>
          </a:bodyPr>
          <a:lstStyle/>
          <a:p>
            <a:r>
              <a:rPr lang="en-US">
                <a:latin typeface="Times New Roman"/>
                <a:cs typeface="Times New Roman"/>
              </a:rPr>
              <a:t>Prototype, User Testing &amp; Iterations</a:t>
            </a:r>
          </a:p>
        </p:txBody>
      </p:sp>
      <p:sp>
        <p:nvSpPr>
          <p:cNvPr id="8" name="Content Placeholder 7">
            <a:extLst>
              <a:ext uri="{FF2B5EF4-FFF2-40B4-BE49-F238E27FC236}">
                <a16:creationId xmlns:a16="http://schemas.microsoft.com/office/drawing/2014/main" id="{E05857C5-0410-A90E-DB22-4C36869EAE54}"/>
              </a:ext>
            </a:extLst>
          </p:cNvPr>
          <p:cNvSpPr>
            <a:spLocks noGrp="1"/>
          </p:cNvSpPr>
          <p:nvPr>
            <p:ph idx="1"/>
          </p:nvPr>
        </p:nvSpPr>
        <p:spPr>
          <a:xfrm>
            <a:off x="838200" y="1381125"/>
            <a:ext cx="7854255" cy="5426918"/>
          </a:xfrm>
        </p:spPr>
        <p:txBody>
          <a:bodyPr vert="horz" lIns="91440" tIns="45720" rIns="91440" bIns="45720" rtlCol="0" anchor="t">
            <a:normAutofit fontScale="92500" lnSpcReduction="10000"/>
          </a:bodyPr>
          <a:lstStyle/>
          <a:p>
            <a:pPr marL="0" indent="0">
              <a:buNone/>
            </a:pPr>
            <a:r>
              <a:rPr lang="en-US" b="1">
                <a:latin typeface="Times New Roman"/>
                <a:cs typeface="Times New Roman"/>
              </a:rPr>
              <a:t>Problems revealed:</a:t>
            </a:r>
          </a:p>
          <a:p>
            <a:pPr marL="457200" indent="-457200">
              <a:buFont typeface="Calibri" panose="020B0604020202020204" pitchFamily="34" charset="0"/>
              <a:buChar char="-"/>
            </a:pPr>
            <a:r>
              <a:rPr lang="en-US">
                <a:latin typeface="Times New Roman"/>
                <a:cs typeface="Times New Roman"/>
              </a:rPr>
              <a:t>High latency, waiting is awkward...</a:t>
            </a:r>
            <a:endParaRPr lang="en-US">
              <a:latin typeface="Aptos" panose="020B0004020202020204"/>
              <a:cs typeface="Times New Roman"/>
            </a:endParaRPr>
          </a:p>
          <a:p>
            <a:pPr marL="457200" indent="-457200">
              <a:buFont typeface="Calibri" panose="020B0604020202020204" pitchFamily="34" charset="0"/>
              <a:buChar char="-"/>
            </a:pPr>
            <a:r>
              <a:rPr lang="en-US">
                <a:latin typeface="Times New Roman"/>
                <a:cs typeface="Times New Roman"/>
              </a:rPr>
              <a:t>Unclear as to whether the translation is hospital to patient or patient to hospital. </a:t>
            </a:r>
            <a:endParaRPr lang="en-US"/>
          </a:p>
          <a:p>
            <a:pPr marL="457200" indent="-457200">
              <a:buFont typeface="Calibri" panose="020B0604020202020204" pitchFamily="34" charset="0"/>
              <a:buChar char="-"/>
            </a:pPr>
            <a:r>
              <a:rPr lang="en-US">
                <a:latin typeface="Times New Roman"/>
                <a:cs typeface="Times New Roman"/>
              </a:rPr>
              <a:t>Output is long, c</a:t>
            </a:r>
            <a:r>
              <a:rPr lang="en-US" sz="2600">
                <a:latin typeface="Times New Roman"/>
                <a:cs typeface="Times New Roman"/>
              </a:rPr>
              <a:t>ontain unnecessary material</a:t>
            </a:r>
            <a:endParaRPr lang="en-US">
              <a:latin typeface="Times New Roman"/>
              <a:cs typeface="Times New Roman"/>
            </a:endParaRPr>
          </a:p>
          <a:p>
            <a:pPr marL="0" indent="0">
              <a:buNone/>
            </a:pPr>
            <a:endParaRPr lang="en-US" b="1">
              <a:latin typeface="Times New Roman"/>
              <a:cs typeface="Times New Roman"/>
            </a:endParaRPr>
          </a:p>
          <a:p>
            <a:pPr marL="0" indent="0">
              <a:buNone/>
            </a:pPr>
            <a:r>
              <a:rPr lang="en-US" b="1">
                <a:latin typeface="Times New Roman"/>
                <a:cs typeface="Times New Roman"/>
              </a:rPr>
              <a:t>Solutions: </a:t>
            </a:r>
            <a:endParaRPr lang="en-US"/>
          </a:p>
          <a:p>
            <a:pPr>
              <a:buFont typeface="Calibri,Sans-Serif"/>
              <a:buChar char="-"/>
            </a:pPr>
            <a:r>
              <a:rPr lang="en-US">
                <a:latin typeface="Times New Roman"/>
                <a:cs typeface="Times New Roman"/>
              </a:rPr>
              <a:t>Prompt engineering to make output more concise. </a:t>
            </a:r>
          </a:p>
          <a:p>
            <a:pPr>
              <a:buFont typeface="Calibri,Sans-Serif"/>
              <a:buChar char="-"/>
            </a:pPr>
            <a:r>
              <a:rPr lang="en-US">
                <a:latin typeface="Times New Roman"/>
                <a:cs typeface="Times New Roman"/>
              </a:rPr>
              <a:t>Implemented structured output.</a:t>
            </a:r>
          </a:p>
          <a:p>
            <a:pPr>
              <a:buFont typeface="Calibri,Sans-Serif"/>
              <a:buChar char="-"/>
            </a:pPr>
            <a:r>
              <a:rPr lang="en-US">
                <a:latin typeface="Times New Roman"/>
                <a:cs typeface="Times New Roman"/>
              </a:rPr>
              <a:t>Split real-time translation between two parts. </a:t>
            </a:r>
          </a:p>
          <a:p>
            <a:pPr marL="971550" lvl="1" indent="-285750">
              <a:buFont typeface="Courier New,monospace"/>
              <a:buChar char="o"/>
            </a:pPr>
            <a:r>
              <a:rPr lang="en-US" i="1">
                <a:latin typeface="Times New Roman"/>
                <a:cs typeface="Times New Roman"/>
              </a:rPr>
              <a:t>hospital -&gt; patient</a:t>
            </a:r>
            <a:endParaRPr lang="en-US">
              <a:latin typeface="Times New Roman"/>
              <a:cs typeface="Times New Roman"/>
            </a:endParaRPr>
          </a:p>
          <a:p>
            <a:pPr marL="971550" lvl="1" indent="-285750">
              <a:buFont typeface="Courier New,monospace"/>
              <a:buChar char="o"/>
            </a:pPr>
            <a:r>
              <a:rPr lang="en-US" i="1">
                <a:latin typeface="Times New Roman"/>
                <a:cs typeface="Times New Roman"/>
              </a:rPr>
              <a:t>patient -&gt; hospital</a:t>
            </a:r>
            <a:endParaRPr lang="en-US">
              <a:latin typeface="Times New Roman"/>
              <a:cs typeface="Times New Roman"/>
            </a:endParaRPr>
          </a:p>
          <a:p>
            <a:pPr>
              <a:buFont typeface="Calibri,Sans-Serif"/>
              <a:buChar char="-"/>
            </a:pPr>
            <a:r>
              <a:rPr lang="en-US">
                <a:latin typeface="Times New Roman"/>
                <a:cs typeface="Times New Roman"/>
              </a:rPr>
              <a:t>Added instruction/disclaimer about data privacy.</a:t>
            </a:r>
          </a:p>
        </p:txBody>
      </p:sp>
      <p:pic>
        <p:nvPicPr>
          <p:cNvPr id="3" name="Picture 2">
            <a:extLst>
              <a:ext uri="{FF2B5EF4-FFF2-40B4-BE49-F238E27FC236}">
                <a16:creationId xmlns:a16="http://schemas.microsoft.com/office/drawing/2014/main" id="{95B81333-2D59-995B-EBD3-F8E020C5836F}"/>
              </a:ext>
            </a:extLst>
          </p:cNvPr>
          <p:cNvPicPr>
            <a:picLocks noChangeAspect="1"/>
          </p:cNvPicPr>
          <p:nvPr/>
        </p:nvPicPr>
        <p:blipFill>
          <a:blip r:embed="rId2"/>
          <a:stretch>
            <a:fillRect/>
          </a:stretch>
        </p:blipFill>
        <p:spPr>
          <a:xfrm>
            <a:off x="9087463" y="132193"/>
            <a:ext cx="2779951" cy="3744217"/>
          </a:xfrm>
          <a:prstGeom prst="rect">
            <a:avLst/>
          </a:prstGeom>
        </p:spPr>
      </p:pic>
      <p:pic>
        <p:nvPicPr>
          <p:cNvPr id="4" name="Picture 3">
            <a:extLst>
              <a:ext uri="{FF2B5EF4-FFF2-40B4-BE49-F238E27FC236}">
                <a16:creationId xmlns:a16="http://schemas.microsoft.com/office/drawing/2014/main" id="{21284A44-95A3-B589-6B04-1902F1D8D35A}"/>
              </a:ext>
            </a:extLst>
          </p:cNvPr>
          <p:cNvPicPr>
            <a:picLocks noChangeAspect="1"/>
          </p:cNvPicPr>
          <p:nvPr/>
        </p:nvPicPr>
        <p:blipFill>
          <a:blip r:embed="rId3"/>
          <a:stretch>
            <a:fillRect/>
          </a:stretch>
        </p:blipFill>
        <p:spPr>
          <a:xfrm>
            <a:off x="9109281" y="3105873"/>
            <a:ext cx="2770199" cy="3713546"/>
          </a:xfrm>
          <a:prstGeom prst="rect">
            <a:avLst/>
          </a:prstGeom>
        </p:spPr>
      </p:pic>
    </p:spTree>
    <p:extLst>
      <p:ext uri="{BB962C8B-B14F-4D97-AF65-F5344CB8AC3E}">
        <p14:creationId xmlns:p14="http://schemas.microsoft.com/office/powerpoint/2010/main" val="3532990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BC4C6D-7E8F-DE9A-7D3B-F03C43632D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02ABC4-C97A-DB40-7144-BFAB1A599931}"/>
              </a:ext>
            </a:extLst>
          </p:cNvPr>
          <p:cNvSpPr>
            <a:spLocks noGrp="1"/>
          </p:cNvSpPr>
          <p:nvPr>
            <p:ph type="title"/>
          </p:nvPr>
        </p:nvSpPr>
        <p:spPr/>
        <p:txBody>
          <a:bodyPr/>
          <a:lstStyle/>
          <a:p>
            <a:r>
              <a:rPr lang="en-US"/>
              <a:t>Technical Evaluation – Performance Analysis</a:t>
            </a:r>
          </a:p>
        </p:txBody>
      </p:sp>
      <p:graphicFrame>
        <p:nvGraphicFramePr>
          <p:cNvPr id="4" name="Content Placeholder 3">
            <a:extLst>
              <a:ext uri="{FF2B5EF4-FFF2-40B4-BE49-F238E27FC236}">
                <a16:creationId xmlns:a16="http://schemas.microsoft.com/office/drawing/2014/main" id="{E916C005-EB67-1630-8E6D-340ADA9DFCCC}"/>
              </a:ext>
            </a:extLst>
          </p:cNvPr>
          <p:cNvGraphicFramePr>
            <a:graphicFrameLocks noGrp="1"/>
          </p:cNvGraphicFramePr>
          <p:nvPr>
            <p:ph idx="1"/>
            <p:extLst>
              <p:ext uri="{D42A27DB-BD31-4B8C-83A1-F6EECF244321}">
                <p14:modId xmlns:p14="http://schemas.microsoft.com/office/powerpoint/2010/main" val="1497406042"/>
              </p:ext>
            </p:extLst>
          </p:nvPr>
        </p:nvGraphicFramePr>
        <p:xfrm>
          <a:off x="733647" y="1825624"/>
          <a:ext cx="10909004" cy="4211541"/>
        </p:xfrm>
        <a:graphic>
          <a:graphicData uri="http://schemas.openxmlformats.org/drawingml/2006/table">
            <a:tbl>
              <a:tblPr firstRow="1" bandRow="1">
                <a:tableStyleId>{FABFCF23-3B69-468F-B69F-88F6DE6A72F2}</a:tableStyleId>
              </a:tblPr>
              <a:tblGrid>
                <a:gridCol w="5433237">
                  <a:extLst>
                    <a:ext uri="{9D8B030D-6E8A-4147-A177-3AD203B41FA5}">
                      <a16:colId xmlns:a16="http://schemas.microsoft.com/office/drawing/2014/main" val="2338824417"/>
                    </a:ext>
                  </a:extLst>
                </a:gridCol>
                <a:gridCol w="5475767">
                  <a:extLst>
                    <a:ext uri="{9D8B030D-6E8A-4147-A177-3AD203B41FA5}">
                      <a16:colId xmlns:a16="http://schemas.microsoft.com/office/drawing/2014/main" val="2965796963"/>
                    </a:ext>
                  </a:extLst>
                </a:gridCol>
              </a:tblGrid>
              <a:tr h="1036183">
                <a:tc>
                  <a:txBody>
                    <a:bodyPr/>
                    <a:lstStyle/>
                    <a:p>
                      <a:r>
                        <a:rPr lang="en-US"/>
                        <a:t>Strengths</a:t>
                      </a:r>
                    </a:p>
                  </a:txBody>
                  <a:tcPr/>
                </a:tc>
                <a:tc>
                  <a:txBody>
                    <a:bodyPr/>
                    <a:lstStyle/>
                    <a:p>
                      <a:r>
                        <a:rPr lang="en-US"/>
                        <a:t>Limitations</a:t>
                      </a:r>
                    </a:p>
                  </a:txBody>
                  <a:tcPr/>
                </a:tc>
                <a:extLst>
                  <a:ext uri="{0D108BD9-81ED-4DB2-BD59-A6C34878D82A}">
                    <a16:rowId xmlns:a16="http://schemas.microsoft.com/office/drawing/2014/main" val="2678540272"/>
                  </a:ext>
                </a:extLst>
              </a:tr>
              <a:tr h="1036183">
                <a:tc>
                  <a:txBody>
                    <a:bodyPr/>
                    <a:lstStyle/>
                    <a:p>
                      <a:r>
                        <a:rPr lang="en-US"/>
                        <a:t>Reduces the stress of initial steps in hospital preparation and navigation. Can understand a new system in one’s own language.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Our model simplifies the complexity of real hospital visits. </a:t>
                      </a:r>
                      <a:endParaRPr lang="en-US"/>
                    </a:p>
                  </a:txBody>
                  <a:tcPr/>
                </a:tc>
                <a:extLst>
                  <a:ext uri="{0D108BD9-81ED-4DB2-BD59-A6C34878D82A}">
                    <a16:rowId xmlns:a16="http://schemas.microsoft.com/office/drawing/2014/main" val="1680176880"/>
                  </a:ext>
                </a:extLst>
              </a:tr>
              <a:tr h="1078047">
                <a:tc>
                  <a:txBody>
                    <a:bodyPr/>
                    <a:lstStyle/>
                    <a:p>
                      <a:r>
                        <a:rPr lang="en-US"/>
                        <a:t>Simple interface. Can be used easily by anyone.</a:t>
                      </a:r>
                    </a:p>
                  </a:txBody>
                  <a:tcPr/>
                </a:tc>
                <a:tc>
                  <a:txBody>
                    <a:bodyPr/>
                    <a:lstStyle/>
                    <a:p>
                      <a:r>
                        <a:rPr lang="en-US" sz="1800"/>
                        <a:t>External factors such as insurance coverage, socioeconomic background, and family support are not currently integrated into the model. </a:t>
                      </a:r>
                      <a:endParaRPr lang="en-US"/>
                    </a:p>
                  </a:txBody>
                  <a:tcPr/>
                </a:tc>
                <a:extLst>
                  <a:ext uri="{0D108BD9-81ED-4DB2-BD59-A6C34878D82A}">
                    <a16:rowId xmlns:a16="http://schemas.microsoft.com/office/drawing/2014/main" val="1206094429"/>
                  </a:ext>
                </a:extLst>
              </a:tr>
              <a:tr h="1061128">
                <a:tc>
                  <a:txBody>
                    <a:bodyPr/>
                    <a:lstStyle/>
                    <a:p>
                      <a:r>
                        <a:rPr lang="en-US"/>
                        <a:t>No privacy issues. Our model does not take any patient information. Just a hospital communication assistant.</a:t>
                      </a:r>
                    </a:p>
                  </a:txBody>
                  <a:tcPr/>
                </a:tc>
                <a:tc>
                  <a:txBody>
                    <a:bodyPr/>
                    <a:lstStyle/>
                    <a:p>
                      <a:r>
                        <a:rPr lang="en-US"/>
                        <a:t>For the same patient, our model may not consider previous medical history which might not be not be as effective in hospital preparation.</a:t>
                      </a:r>
                    </a:p>
                  </a:txBody>
                  <a:tcPr/>
                </a:tc>
                <a:extLst>
                  <a:ext uri="{0D108BD9-81ED-4DB2-BD59-A6C34878D82A}">
                    <a16:rowId xmlns:a16="http://schemas.microsoft.com/office/drawing/2014/main" val="660706761"/>
                  </a:ext>
                </a:extLst>
              </a:tr>
            </a:tbl>
          </a:graphicData>
        </a:graphic>
      </p:graphicFrame>
    </p:spTree>
    <p:extLst>
      <p:ext uri="{BB962C8B-B14F-4D97-AF65-F5344CB8AC3E}">
        <p14:creationId xmlns:p14="http://schemas.microsoft.com/office/powerpoint/2010/main" val="2038050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71E7A-889F-3F44-0FB9-6649C44FC9C7}"/>
              </a:ext>
            </a:extLst>
          </p:cNvPr>
          <p:cNvSpPr>
            <a:spLocks noGrp="1"/>
          </p:cNvSpPr>
          <p:nvPr>
            <p:ph type="title"/>
          </p:nvPr>
        </p:nvSpPr>
        <p:spPr>
          <a:xfrm>
            <a:off x="838200" y="106045"/>
            <a:ext cx="10515600" cy="1325563"/>
          </a:xfrm>
        </p:spPr>
        <p:txBody>
          <a:bodyPr>
            <a:normAutofit/>
          </a:bodyPr>
          <a:lstStyle/>
          <a:p>
            <a:r>
              <a:rPr lang="en-US" sz="3600"/>
              <a:t>Alternative Envisioning (What we could have done)</a:t>
            </a:r>
          </a:p>
        </p:txBody>
      </p:sp>
      <p:sp>
        <p:nvSpPr>
          <p:cNvPr id="3" name="Content Placeholder 2">
            <a:extLst>
              <a:ext uri="{FF2B5EF4-FFF2-40B4-BE49-F238E27FC236}">
                <a16:creationId xmlns:a16="http://schemas.microsoft.com/office/drawing/2014/main" id="{F1D4295B-0907-DAD8-3FAC-20495AC037DA}"/>
              </a:ext>
            </a:extLst>
          </p:cNvPr>
          <p:cNvSpPr>
            <a:spLocks noGrp="1"/>
          </p:cNvSpPr>
          <p:nvPr>
            <p:ph idx="1"/>
          </p:nvPr>
        </p:nvSpPr>
        <p:spPr>
          <a:xfrm>
            <a:off x="173368" y="1431840"/>
            <a:ext cx="5580501" cy="5149137"/>
          </a:xfrm>
        </p:spPr>
        <p:txBody>
          <a:bodyPr vert="horz" lIns="91440" tIns="45720" rIns="91440" bIns="45720" rtlCol="0" anchor="t">
            <a:normAutofit/>
          </a:bodyPr>
          <a:lstStyle/>
          <a:p>
            <a:pPr marL="0" indent="0">
              <a:buNone/>
            </a:pPr>
            <a:r>
              <a:rPr lang="en-US">
                <a:latin typeface="-webkit-standard"/>
              </a:rPr>
              <a:t>Feature                       Description</a:t>
            </a:r>
            <a:endParaRPr lang="en-US"/>
          </a:p>
          <a:p>
            <a:pPr marL="0" indent="0">
              <a:buNone/>
            </a:pPr>
            <a:r>
              <a:rPr lang="en-US" sz="1900" b="1" u="sng">
                <a:ea typeface="+mn-lt"/>
                <a:cs typeface="+mn-lt"/>
              </a:rPr>
              <a:t>Pre-Visit Intake Chatbot:</a:t>
            </a:r>
            <a:r>
              <a:rPr lang="en-US" sz="1900" b="1">
                <a:latin typeface="Aptos"/>
                <a:ea typeface="+mn-lt"/>
                <a:cs typeface="+mn-lt"/>
              </a:rPr>
              <a:t>   </a:t>
            </a:r>
            <a:r>
              <a:rPr lang="en-US" sz="2400" b="1">
                <a:latin typeface="Aptos"/>
                <a:ea typeface="+mn-lt"/>
                <a:cs typeface="+mn-lt"/>
              </a:rPr>
              <a:t> </a:t>
            </a:r>
            <a:r>
              <a:rPr lang="en-US" sz="2000">
                <a:solidFill>
                  <a:srgbClr val="7030A0"/>
                </a:solidFill>
                <a:latin typeface="-webkit-standard"/>
                <a:ea typeface="+mn-lt"/>
                <a:cs typeface="+mn-lt"/>
              </a:rPr>
              <a:t>Patient inputs symptoms,  medical history, and quick questions in their native language (Chinese/Urdu/Twi).</a:t>
            </a:r>
          </a:p>
          <a:p>
            <a:pPr marL="0" indent="0">
              <a:buNone/>
            </a:pPr>
            <a:r>
              <a:rPr lang="en-US" sz="2000" b="1" u="sng">
                <a:ea typeface="+mn-lt"/>
                <a:cs typeface="+mn-lt"/>
              </a:rPr>
              <a:t>LLM Summarization:</a:t>
            </a:r>
            <a:r>
              <a:rPr lang="en-US" b="1" u="sng">
                <a:latin typeface="Aptos"/>
                <a:ea typeface="+mn-lt"/>
                <a:cs typeface="+mn-lt"/>
              </a:rPr>
              <a:t> </a:t>
            </a:r>
            <a:r>
              <a:rPr lang="en-US" b="1">
                <a:latin typeface="Aptos"/>
                <a:ea typeface="+mn-lt"/>
                <a:cs typeface="+mn-lt"/>
              </a:rPr>
              <a:t>     </a:t>
            </a:r>
            <a:r>
              <a:rPr lang="en-US" b="1">
                <a:solidFill>
                  <a:srgbClr val="7030A0"/>
                </a:solidFill>
                <a:latin typeface="Aptos"/>
                <a:ea typeface="+mn-lt"/>
                <a:cs typeface="+mn-lt"/>
              </a:rPr>
              <a:t> </a:t>
            </a:r>
            <a:r>
              <a:rPr lang="en-US" sz="2000">
                <a:solidFill>
                  <a:srgbClr val="7030A0"/>
                </a:solidFill>
                <a:latin typeface="-webkit-standard"/>
                <a:ea typeface="+mn-lt"/>
                <a:cs typeface="+mn-lt"/>
              </a:rPr>
              <a:t>Mendy's LLM component analyzes the entire native-language conversation, summarizing it into a </a:t>
            </a:r>
            <a:r>
              <a:rPr lang="en-US" sz="2000">
                <a:solidFill>
                  <a:srgbClr val="7030A0"/>
                </a:solidFill>
                <a:ea typeface="+mn-lt"/>
                <a:cs typeface="+mn-lt"/>
              </a:rPr>
              <a:t>concise, bulleted English summary of the "Chief Complaint"</a:t>
            </a:r>
            <a:r>
              <a:rPr lang="en-US" sz="2000">
                <a:solidFill>
                  <a:srgbClr val="7030A0"/>
                </a:solidFill>
                <a:latin typeface="-webkit-standard"/>
                <a:ea typeface="+mn-lt"/>
                <a:cs typeface="+mn-lt"/>
              </a:rPr>
              <a:t> and </a:t>
            </a:r>
            <a:r>
              <a:rPr lang="en-US" sz="2000">
                <a:solidFill>
                  <a:srgbClr val="7030A0"/>
                </a:solidFill>
                <a:ea typeface="+mn-lt"/>
                <a:cs typeface="+mn-lt"/>
              </a:rPr>
              <a:t>key risks</a:t>
            </a:r>
            <a:r>
              <a:rPr lang="en-US" sz="2000">
                <a:solidFill>
                  <a:srgbClr val="7030A0"/>
                </a:solidFill>
                <a:latin typeface="-webkit-standard"/>
                <a:ea typeface="+mn-lt"/>
                <a:cs typeface="+mn-lt"/>
              </a:rPr>
              <a:t> (e.g., allergies, chronic conditions).</a:t>
            </a:r>
          </a:p>
          <a:p>
            <a:pPr marL="0" indent="0">
              <a:buNone/>
            </a:pPr>
            <a:r>
              <a:rPr lang="en-US" sz="2000" b="1" u="sng">
                <a:ea typeface="+mn-lt"/>
                <a:cs typeface="+mn-lt"/>
              </a:rPr>
              <a:t>Outcome: </a:t>
            </a:r>
            <a:r>
              <a:rPr lang="en-US" sz="2000" b="1">
                <a:latin typeface="Aptos"/>
                <a:ea typeface="+mn-lt"/>
                <a:cs typeface="+mn-lt"/>
              </a:rPr>
              <a:t> </a:t>
            </a:r>
            <a:r>
              <a:rPr lang="en-US" b="1">
                <a:latin typeface="Aptos"/>
                <a:ea typeface="+mn-lt"/>
                <a:cs typeface="+mn-lt"/>
              </a:rPr>
              <a:t>   </a:t>
            </a:r>
            <a:r>
              <a:rPr lang="en-US" b="1">
                <a:solidFill>
                  <a:srgbClr val="7030A0"/>
                </a:solidFill>
                <a:latin typeface="Aptos"/>
                <a:ea typeface="+mn-lt"/>
                <a:cs typeface="+mn-lt"/>
              </a:rPr>
              <a:t> </a:t>
            </a:r>
            <a:r>
              <a:rPr lang="en-US" sz="2000">
                <a:solidFill>
                  <a:srgbClr val="7030A0"/>
                </a:solidFill>
                <a:latin typeface="-webkit-standard"/>
                <a:ea typeface="+mn-lt"/>
                <a:cs typeface="+mn-lt"/>
              </a:rPr>
              <a:t>Clinician reviews the standardized English summary </a:t>
            </a:r>
            <a:r>
              <a:rPr lang="en-US" sz="2000" b="1">
                <a:solidFill>
                  <a:srgbClr val="7030A0"/>
                </a:solidFill>
                <a:ea typeface="+mn-lt"/>
                <a:cs typeface="+mn-lt"/>
              </a:rPr>
              <a:t>before</a:t>
            </a:r>
            <a:r>
              <a:rPr lang="en-US" sz="2000">
                <a:solidFill>
                  <a:srgbClr val="7030A0"/>
                </a:solidFill>
                <a:latin typeface="-webkit-standard"/>
                <a:ea typeface="+mn-lt"/>
                <a:cs typeface="+mn-lt"/>
              </a:rPr>
              <a:t> the patient arrives, allowing them to formulate a diagnostic plan and focus the in-person interaction.</a:t>
            </a:r>
            <a:br>
              <a:rPr lang="en-US" sz="2000">
                <a:solidFill>
                  <a:srgbClr val="7030A0"/>
                </a:solidFill>
                <a:latin typeface="-webkit-standard"/>
                <a:ea typeface="+mn-lt"/>
                <a:cs typeface="+mn-lt"/>
              </a:rPr>
            </a:br>
            <a:endParaRPr lang="en-US" sz="2000">
              <a:latin typeface="-webkit-standard"/>
              <a:ea typeface="+mn-lt"/>
              <a:cs typeface="+mn-lt"/>
            </a:endParaRPr>
          </a:p>
          <a:p>
            <a:pPr>
              <a:buFont typeface="Arial"/>
            </a:pPr>
            <a:endParaRPr lang="en-US" sz="2400">
              <a:latin typeface="-webkit-standard"/>
            </a:endParaRPr>
          </a:p>
          <a:p>
            <a:pPr marL="0" indent="0">
              <a:buNone/>
            </a:pPr>
            <a:endParaRPr lang="en-US"/>
          </a:p>
        </p:txBody>
      </p:sp>
      <p:sp>
        <p:nvSpPr>
          <p:cNvPr id="4" name="TextBox 3">
            <a:extLst>
              <a:ext uri="{FF2B5EF4-FFF2-40B4-BE49-F238E27FC236}">
                <a16:creationId xmlns:a16="http://schemas.microsoft.com/office/drawing/2014/main" id="{DE8F93B7-D338-53C8-BAFA-37E417617509}"/>
              </a:ext>
            </a:extLst>
          </p:cNvPr>
          <p:cNvSpPr txBox="1"/>
          <p:nvPr/>
        </p:nvSpPr>
        <p:spPr>
          <a:xfrm>
            <a:off x="6695028" y="1277450"/>
            <a:ext cx="5003628"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Analysis of Benefits &amp; Drawbacks on Human </a:t>
            </a:r>
            <a:endParaRPr lang="en-US"/>
          </a:p>
          <a:p>
            <a:r>
              <a:rPr lang="en-US">
                <a:ea typeface="+mn-lt"/>
                <a:cs typeface="+mn-lt"/>
              </a:rPr>
              <a:t>Patient Wellbeing</a:t>
            </a:r>
            <a:endParaRPr lang="en-US"/>
          </a:p>
          <a:p>
            <a:r>
              <a:rPr lang="en-US">
                <a:ea typeface="+mn-lt"/>
                <a:cs typeface="+mn-lt"/>
              </a:rPr>
              <a:t>PATIENT WELLBEING</a:t>
            </a:r>
          </a:p>
          <a:p>
            <a:pPr marL="285750" indent="-285750">
              <a:buFont typeface="Arial"/>
              <a:buChar char="•"/>
            </a:pPr>
            <a:r>
              <a:rPr lang="en-US" b="1">
                <a:ea typeface="+mn-lt"/>
                <a:cs typeface="+mn-lt"/>
              </a:rPr>
              <a:t>Benefits:</a:t>
            </a:r>
            <a:r>
              <a:rPr lang="en-US">
                <a:ea typeface="+mn-lt"/>
                <a:cs typeface="+mn-lt"/>
              </a:rPr>
              <a:t> </a:t>
            </a:r>
            <a:r>
              <a:rPr lang="en-US">
                <a:solidFill>
                  <a:srgbClr val="7030A0"/>
                </a:solidFill>
                <a:ea typeface="+mn-lt"/>
                <a:cs typeface="+mn-lt"/>
              </a:rPr>
              <a:t>Reduces visit stress; reduces power imbalance and the patient feels heard.</a:t>
            </a:r>
            <a:endParaRPr lang="en-US">
              <a:solidFill>
                <a:srgbClr val="7030A0"/>
              </a:solidFill>
            </a:endParaRPr>
          </a:p>
          <a:p>
            <a:pPr marL="285750" indent="-285750">
              <a:buFont typeface="Arial"/>
              <a:buChar char="•"/>
            </a:pPr>
            <a:r>
              <a:rPr lang="en-US" b="1">
                <a:ea typeface="+mn-lt"/>
                <a:cs typeface="+mn-lt"/>
              </a:rPr>
              <a:t>Drawbacks:</a:t>
            </a:r>
            <a:r>
              <a:rPr lang="en-US">
                <a:ea typeface="+mn-lt"/>
                <a:cs typeface="+mn-lt"/>
              </a:rPr>
              <a:t> Exclusion risk: requires a device, digital liteeacy and internet access</a:t>
            </a:r>
            <a:endParaRPr lang="en-US"/>
          </a:p>
          <a:p>
            <a:r>
              <a:rPr lang="en-US">
                <a:ea typeface="+mn-lt"/>
                <a:cs typeface="+mn-lt"/>
              </a:rPr>
              <a:t>CLINICIAN-WORK RELATIONSHIP</a:t>
            </a:r>
            <a:endParaRPr lang="en-US"/>
          </a:p>
          <a:p>
            <a:pPr marL="285750" indent="-285750">
              <a:buFont typeface="Arial"/>
              <a:buChar char="•"/>
            </a:pPr>
            <a:r>
              <a:rPr lang="en-US" b="1">
                <a:ea typeface="+mn-lt"/>
                <a:cs typeface="+mn-lt"/>
              </a:rPr>
              <a:t>Benefits:</a:t>
            </a:r>
            <a:r>
              <a:rPr lang="en-US">
                <a:ea typeface="+mn-lt"/>
                <a:cs typeface="+mn-lt"/>
              </a:rPr>
              <a:t> </a:t>
            </a:r>
            <a:r>
              <a:rPr lang="en-US">
                <a:solidFill>
                  <a:srgbClr val="7030A0"/>
                </a:solidFill>
                <a:ea typeface="+mn-lt"/>
                <a:cs typeface="+mn-lt"/>
              </a:rPr>
              <a:t>Improved efficiency (clinician is pre-informed); better focus during visit.</a:t>
            </a:r>
            <a:endParaRPr lang="en-US">
              <a:solidFill>
                <a:srgbClr val="7030A0"/>
              </a:solidFill>
            </a:endParaRPr>
          </a:p>
          <a:p>
            <a:pPr marL="285750" indent="-285750">
              <a:buFont typeface="Arial"/>
              <a:buChar char="•"/>
            </a:pPr>
            <a:r>
              <a:rPr lang="en-US" b="1">
                <a:ea typeface="+mn-lt"/>
                <a:cs typeface="+mn-lt"/>
              </a:rPr>
              <a:t>Drawbacks:</a:t>
            </a:r>
            <a:r>
              <a:rPr lang="en-US">
                <a:ea typeface="+mn-lt"/>
                <a:cs typeface="+mn-lt"/>
              </a:rPr>
              <a:t> Depersonalization—over-reliance on summary may replace rapport-building dialogue.</a:t>
            </a:r>
            <a:endParaRPr lang="en-US"/>
          </a:p>
          <a:p>
            <a:r>
              <a:rPr lang="en-US"/>
              <a:t>PRIVACY AND AGENCY</a:t>
            </a:r>
          </a:p>
          <a:p>
            <a:pPr marL="285750" indent="-285750">
              <a:buFont typeface="Arial"/>
              <a:buChar char="•"/>
            </a:pPr>
            <a:r>
              <a:rPr lang="en-US" b="1">
                <a:ea typeface="+mn-lt"/>
                <a:cs typeface="+mn-lt"/>
              </a:rPr>
              <a:t>Benefits:</a:t>
            </a:r>
            <a:r>
              <a:rPr lang="en-US">
                <a:ea typeface="+mn-lt"/>
                <a:cs typeface="+mn-lt"/>
              </a:rPr>
              <a:t> </a:t>
            </a:r>
            <a:r>
              <a:rPr lang="en-US">
                <a:solidFill>
                  <a:srgbClr val="7030A0"/>
                </a:solidFill>
                <a:ea typeface="+mn-lt"/>
                <a:cs typeface="+mn-lt"/>
              </a:rPr>
              <a:t>Enhanced data control: patient authors the record before it enters the EHR.</a:t>
            </a:r>
            <a:endParaRPr lang="en-US">
              <a:solidFill>
                <a:srgbClr val="7030A0"/>
              </a:solidFill>
            </a:endParaRPr>
          </a:p>
          <a:p>
            <a:pPr marL="285750" indent="-285750">
              <a:buFont typeface="Arial"/>
              <a:buChar char="•"/>
            </a:pPr>
            <a:r>
              <a:rPr lang="en-US" b="1">
                <a:ea typeface="+mn-lt"/>
                <a:cs typeface="+mn-lt"/>
              </a:rPr>
              <a:t>Drawbacks:</a:t>
            </a:r>
            <a:r>
              <a:rPr lang="en-US">
                <a:ea typeface="+mn-lt"/>
                <a:cs typeface="+mn-lt"/>
              </a:rPr>
              <a:t> New privacy risk: full chat log becomes sensitive data; needs strict security &amp; clear retention policy.</a:t>
            </a:r>
            <a:endParaRPr lang="en-US"/>
          </a:p>
          <a:p>
            <a:endParaRPr lang="en-US"/>
          </a:p>
        </p:txBody>
      </p:sp>
    </p:spTree>
    <p:extLst>
      <p:ext uri="{BB962C8B-B14F-4D97-AF65-F5344CB8AC3E}">
        <p14:creationId xmlns:p14="http://schemas.microsoft.com/office/powerpoint/2010/main" val="3107667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7E947-CF77-E0E7-9D04-3FA09F81C10E}"/>
              </a:ext>
            </a:extLst>
          </p:cNvPr>
          <p:cNvSpPr>
            <a:spLocks noGrp="1"/>
          </p:cNvSpPr>
          <p:nvPr>
            <p:ph type="title"/>
          </p:nvPr>
        </p:nvSpPr>
        <p:spPr/>
        <p:txBody>
          <a:bodyPr/>
          <a:lstStyle/>
          <a:p>
            <a:r>
              <a:rPr lang="en-US"/>
              <a:t>User-Centered Design - Reflection</a:t>
            </a:r>
          </a:p>
        </p:txBody>
      </p:sp>
      <p:sp>
        <p:nvSpPr>
          <p:cNvPr id="3" name="Content Placeholder 2">
            <a:extLst>
              <a:ext uri="{FF2B5EF4-FFF2-40B4-BE49-F238E27FC236}">
                <a16:creationId xmlns:a16="http://schemas.microsoft.com/office/drawing/2014/main" id="{2FCE12DC-2943-219F-A07C-4EBF60EF0925}"/>
              </a:ext>
            </a:extLst>
          </p:cNvPr>
          <p:cNvSpPr>
            <a:spLocks noGrp="1"/>
          </p:cNvSpPr>
          <p:nvPr>
            <p:ph idx="1"/>
          </p:nvPr>
        </p:nvSpPr>
        <p:spPr>
          <a:xfrm>
            <a:off x="838200" y="2026227"/>
            <a:ext cx="10196945" cy="3817012"/>
          </a:xfrm>
        </p:spPr>
        <p:txBody>
          <a:bodyPr vert="horz" lIns="91440" tIns="45720" rIns="91440" bIns="45720" rtlCol="0" anchor="t">
            <a:normAutofit/>
          </a:bodyPr>
          <a:lstStyle/>
          <a:p>
            <a:pPr marL="0" indent="0">
              <a:buNone/>
            </a:pPr>
            <a:r>
              <a:rPr lang="en-US"/>
              <a:t>Our hospital translator, Mendy reflects the spirit of </a:t>
            </a:r>
            <a:r>
              <a:rPr lang="en-US" i="1"/>
              <a:t>Human-Centered AI</a:t>
            </a:r>
            <a:r>
              <a:rPr lang="en-US"/>
              <a:t> by embedding empathy and accessibility into healthcare communication. For people already coping with cultural shock, language barriers can make medical visits intimidating. By offering translations in Urdu, Chinese, and Twi, our tool helps patients feel more comfortable asking questions and advocating for their health. Centered on empathy and inclusion, it shows how AI can ease communication barriers and make healthcare more human.</a:t>
            </a:r>
          </a:p>
        </p:txBody>
      </p:sp>
    </p:spTree>
    <p:extLst>
      <p:ext uri="{BB962C8B-B14F-4D97-AF65-F5344CB8AC3E}">
        <p14:creationId xmlns:p14="http://schemas.microsoft.com/office/powerpoint/2010/main" val="1892579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9</Slides>
  <Notes>0</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Hospital Translator</vt:lpstr>
      <vt:lpstr>Final Version</vt:lpstr>
      <vt:lpstr>Critical Analysis – Design Analysis</vt:lpstr>
      <vt:lpstr>Technical Evaluation – Toy Model</vt:lpstr>
      <vt:lpstr>Technical Evaluation – Systematic Testing</vt:lpstr>
      <vt:lpstr>Prototype, User Testing &amp; Iterations</vt:lpstr>
      <vt:lpstr>Technical Evaluation – Performance Analysis</vt:lpstr>
      <vt:lpstr>Alternative Envisioning (What we could have done)</vt:lpstr>
      <vt:lpstr>User-Centered Design - Reflection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cp:revision>
  <dcterms:created xsi:type="dcterms:W3CDTF">2025-10-08T15:19:41Z</dcterms:created>
  <dcterms:modified xsi:type="dcterms:W3CDTF">2025-10-15T15:15:13Z</dcterms:modified>
</cp:coreProperties>
</file>

<file path=docProps/thumbnail.jpeg>
</file>